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13" r:id="rId4"/>
    <p:sldId id="303" r:id="rId5"/>
    <p:sldId id="305" r:id="rId6"/>
    <p:sldId id="304" r:id="rId7"/>
    <p:sldId id="259" r:id="rId8"/>
    <p:sldId id="260" r:id="rId9"/>
    <p:sldId id="286" r:id="rId10"/>
    <p:sldId id="306" r:id="rId11"/>
    <p:sldId id="307" r:id="rId12"/>
    <p:sldId id="287" r:id="rId13"/>
    <p:sldId id="308" r:id="rId14"/>
    <p:sldId id="261" r:id="rId15"/>
    <p:sldId id="309" r:id="rId16"/>
    <p:sldId id="310" r:id="rId17"/>
    <p:sldId id="276" r:id="rId18"/>
    <p:sldId id="265" r:id="rId19"/>
    <p:sldId id="268" r:id="rId20"/>
    <p:sldId id="277" r:id="rId21"/>
    <p:sldId id="269" r:id="rId22"/>
    <p:sldId id="278" r:id="rId23"/>
    <p:sldId id="279" r:id="rId24"/>
    <p:sldId id="288" r:id="rId25"/>
    <p:sldId id="289" r:id="rId26"/>
    <p:sldId id="311" r:id="rId27"/>
    <p:sldId id="312" r:id="rId28"/>
    <p:sldId id="295" r:id="rId29"/>
    <p:sldId id="298" r:id="rId30"/>
    <p:sldId id="299" r:id="rId31"/>
    <p:sldId id="294" r:id="rId32"/>
    <p:sldId id="290" r:id="rId33"/>
    <p:sldId id="291" r:id="rId34"/>
    <p:sldId id="314" r:id="rId35"/>
    <p:sldId id="315" r:id="rId36"/>
    <p:sldId id="318" r:id="rId37"/>
    <p:sldId id="317" r:id="rId38"/>
    <p:sldId id="319" r:id="rId39"/>
    <p:sldId id="320" r:id="rId40"/>
    <p:sldId id="321" r:id="rId41"/>
    <p:sldId id="323" r:id="rId42"/>
    <p:sldId id="324" r:id="rId43"/>
    <p:sldId id="325" r:id="rId44"/>
    <p:sldId id="322" r:id="rId45"/>
    <p:sldId id="326" r:id="rId46"/>
    <p:sldId id="31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2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186FE-D221-E15B-5D45-95A1C0E2B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20316A-05E5-4DCA-0A4C-86C62F684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43553-F6A9-BF6F-5457-652D687F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79027-80D9-D886-83F7-3F230CB2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039F8-5900-8194-A794-7DD0B2BD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BE98-9788-C419-CD56-5C4C8C28D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76B2EB-C6FD-F2AE-206F-AD7A781C2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EB7C6-3D79-757B-9BC5-AEBBC2E1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E3BBE-C66A-11E6-009E-831C6CCFF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FB100-30A3-A1DF-FDF4-2E04DC8A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3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F65AAF-A0B5-D984-F9D5-F9F2649FA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CE351-5E06-85EC-3907-F03780228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EF863-CF08-1234-738E-4C6240BB9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B0F75-7269-0259-CF1F-C2260DDC1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E3933-C4B7-3F1A-9C6C-9656715EE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74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31C3-95E7-457B-A9F9-3C27910C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74539-DAA9-3055-04C4-3A8A474B5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B1C92-7988-F5B8-6E86-7160CAA56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A202F-251D-04A5-0431-E68DFEB62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E7809-45BA-78ED-17DE-3319133E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6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EA699-BA68-3DBC-CBCA-DA0737D9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66B64-9187-9417-94FF-68E86639B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8C167-1128-94D6-E866-9CC259A9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5CB31-F692-7B51-22CC-075BA117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6F799-4697-7871-5E2B-CD860EFC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5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210E-3358-F8ED-D2B3-E8D63C14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EA3BC-63B1-C9B0-7DDC-F25701227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0B081-930A-74DB-2BB9-E4086F0E0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8FCB-6813-40BB-487A-D5871382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3900F-A5C4-C764-078F-3732C00F6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1E711-686D-EB6F-ED62-FCD9A1DC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2260-19D7-18EF-736F-B0393F6D3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2B71B-8112-24BC-B826-9F673100F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0928F-2622-B4A4-1B67-9C484D4CB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934990-2ABC-3A3A-4643-5D9A8BACC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026D1-6B61-76B2-C365-86E6F171C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A9757-D322-C2CA-E428-AECDEDB8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F70031-097F-3776-7544-EEE364DA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7043A5-7737-18BA-E449-41DD7923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8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2656-626D-76E7-EBA7-8BD4A7A0A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560EAF-BE61-88A1-548A-20D8C2197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DAB13-7BC8-E25C-4371-4C550C0D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93FE82-6BFE-4962-BD08-16424E04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8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A8403E-438E-E1D6-BD20-1B6CEA38E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47A45-EDD6-2655-E214-5406E3F9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25893-CB96-7EC9-DB5F-033D3FCC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75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94AA5-90D1-1441-95BA-BD7B061EA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74F55-FB61-3272-E142-4B2CBA2A0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F8DEE-E1C4-51CC-EE5A-5D92F0D3B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8C236-08B5-CCDB-2710-5065F008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885FE-D1B8-6573-0130-62C196EA5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1E151-2E33-776E-8381-06978389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8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F4CE7-E3FB-22FE-039B-A685426F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35A32-1C6D-411B-5DA5-470018F4A7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DAD32-54F1-753D-0E6C-9BF397F97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01E9E-1B64-2B5F-190A-E6E701A0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ADAF1-46FD-12C9-44DB-659AADD7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115BD-053F-6CD8-3052-9807F5FF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0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EDE86-5BD2-9C0C-C24D-051949D6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97687-2326-01F9-D5C7-BADEA524F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2DDE2-2698-6986-EF8A-54DAE7F3D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40308-0DFA-4177-BD67-4B870B3CC7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3FF1F-72A4-F0A7-1167-784139C89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AA7DC-93A8-3D93-1395-916B2AC01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1DE0-0EE4-4095-98B5-CC3CB95FE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3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8pCXD709TI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398467-8B0C-5C13-BE22-88B272B12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8" b="2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63219" y="-1252908"/>
            <a:ext cx="4065561" cy="12192000"/>
          </a:xfrm>
          <a:prstGeom prst="rect">
            <a:avLst/>
          </a:prstGeom>
          <a:gradFill flip="none" rotWithShape="1">
            <a:gsLst>
              <a:gs pos="17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2CB243-67C5-E304-31A0-4D7D607B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464116" y="322049"/>
            <a:ext cx="3067943" cy="240860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95761-C93E-94BF-087D-D2A823789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0392" y="4172881"/>
            <a:ext cx="7154743" cy="270299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42F80-94EE-CE1E-77C0-36A59C7BD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029" y="1936866"/>
            <a:ext cx="4849044" cy="2839273"/>
          </a:xfrm>
        </p:spPr>
        <p:txBody>
          <a:bodyPr>
            <a:normAutofit/>
          </a:bodyPr>
          <a:lstStyle/>
          <a:p>
            <a:pPr algn="l"/>
            <a:r>
              <a:rPr lang="en-US" sz="3600">
                <a:solidFill>
                  <a:srgbClr val="FFFFFF"/>
                </a:solidFill>
              </a:rPr>
              <a:t>Keeping Space Exciting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6C34F-5154-CD1B-05B0-D0DEE174B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028" y="4873600"/>
            <a:ext cx="4849044" cy="1183602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Nathan Price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3D1A5-FD49-4756-F62E-786C34E63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6736" y="-7619"/>
            <a:ext cx="995654" cy="691811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68000"/>
                </a:schemeClr>
              </a:gs>
              <a:gs pos="37000">
                <a:schemeClr val="accent5"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9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5AF9B2-60FF-86F3-8EF4-0390D3304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60" y="119917"/>
            <a:ext cx="7245840" cy="662979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BD64DA-0B95-B67D-97E4-3C1DCD3BF039}"/>
              </a:ext>
            </a:extLst>
          </p:cNvPr>
          <p:cNvSpPr/>
          <p:nvPr/>
        </p:nvSpPr>
        <p:spPr>
          <a:xfrm>
            <a:off x="545123" y="4589585"/>
            <a:ext cx="7245840" cy="21484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EarthSky | 1st photo of Earth from space, 76 years ago">
            <a:extLst>
              <a:ext uri="{FF2B5EF4-FFF2-40B4-BE49-F238E27FC236}">
                <a16:creationId xmlns:a16="http://schemas.microsoft.com/office/drawing/2014/main" id="{82C793BC-2428-1CF6-9D7E-3F102BCC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883" y="525340"/>
            <a:ext cx="61912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DF285A-E8CB-A919-1B33-7F7B7FD87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068" y="4577954"/>
            <a:ext cx="3387551" cy="210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5AF9B2-60FF-86F3-8EF4-0390D3304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60" y="119917"/>
            <a:ext cx="7245840" cy="6629797"/>
          </a:xfrm>
        </p:spPr>
      </p:pic>
    </p:spTree>
    <p:extLst>
      <p:ext uri="{BB962C8B-B14F-4D97-AF65-F5344CB8AC3E}">
        <p14:creationId xmlns:p14="http://schemas.microsoft.com/office/powerpoint/2010/main" val="2038478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2D4DC-34DD-9EBC-0179-A500F31A3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9" y="311233"/>
            <a:ext cx="9830266" cy="59198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E73C4D-01D0-4974-C2F3-125891C4EEB1}"/>
              </a:ext>
            </a:extLst>
          </p:cNvPr>
          <p:cNvSpPr/>
          <p:nvPr/>
        </p:nvSpPr>
        <p:spPr>
          <a:xfrm>
            <a:off x="224610" y="5165888"/>
            <a:ext cx="10323983" cy="15344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03ACDDC-5416-6446-4733-D963B75F9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395003"/>
            <a:ext cx="2048486" cy="365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undefined">
            <a:extLst>
              <a:ext uri="{FF2B5EF4-FFF2-40B4-BE49-F238E27FC236}">
                <a16:creationId xmlns:a16="http://schemas.microsoft.com/office/drawing/2014/main" id="{164B1A1F-976E-A597-4118-DB857FE9C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779" y="4387362"/>
            <a:ext cx="2879207" cy="21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76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2D4DC-34DD-9EBC-0179-A500F31A3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9" y="311233"/>
            <a:ext cx="9830266" cy="59198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E73C4D-01D0-4974-C2F3-125891C4EEB1}"/>
              </a:ext>
            </a:extLst>
          </p:cNvPr>
          <p:cNvSpPr/>
          <p:nvPr/>
        </p:nvSpPr>
        <p:spPr>
          <a:xfrm>
            <a:off x="224610" y="5948313"/>
            <a:ext cx="10323983" cy="7520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72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On April 12, 1961, Russian cosmonaut Yuri Gagarin (left, on the way to the launch pad) made the first human spaceflight, a 108-minute orbital journey in his Vostok 1 spacecraft. Newspapers such as The Huntsville Times trumpeted Gagarin's accomplishment.">
            <a:extLst>
              <a:ext uri="{FF2B5EF4-FFF2-40B4-BE49-F238E27FC236}">
                <a16:creationId xmlns:a16="http://schemas.microsoft.com/office/drawing/2014/main" id="{6218D842-AD68-4306-D52E-24E72637B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" b="2359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684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1" name="Rectangle 17420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414" name="Picture 6" descr="Yuri Gagarin: 60 years since first man blasted into space | Space News | Al  Jazeera">
            <a:extLst>
              <a:ext uri="{FF2B5EF4-FFF2-40B4-BE49-F238E27FC236}">
                <a16:creationId xmlns:a16="http://schemas.microsoft.com/office/drawing/2014/main" id="{90B0E373-98E2-85EB-E5CF-EC9509524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0" r="-2" b="5177"/>
          <a:stretch/>
        </p:blipFill>
        <p:spPr bwMode="auto">
          <a:xfrm>
            <a:off x="198739" y="171717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FD4AF3BB-C683-68F3-31C9-D2FEFF43A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6" b="-1"/>
          <a:stretch/>
        </p:blipFill>
        <p:spPr bwMode="auto">
          <a:xfrm>
            <a:off x="6195373" y="171717"/>
            <a:ext cx="579788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39913E45-7389-F3F4-4D1A-8D6B098A3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" r="-2" b="29385"/>
          <a:stretch/>
        </p:blipFill>
        <p:spPr bwMode="auto">
          <a:xfrm>
            <a:off x="198739" y="3510858"/>
            <a:ext cx="5804105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In Photos: 60 Years of Yuri Gagarin's Historic Space Journey - The Moscow  Times">
            <a:extLst>
              <a:ext uri="{FF2B5EF4-FFF2-40B4-BE49-F238E27FC236}">
                <a16:creationId xmlns:a16="http://schemas.microsoft.com/office/drawing/2014/main" id="{9367AD1D-B252-4044-6B23-96EBE4963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 r="2" b="21154"/>
          <a:stretch/>
        </p:blipFill>
        <p:spPr bwMode="auto">
          <a:xfrm>
            <a:off x="6195372" y="3510858"/>
            <a:ext cx="5797883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243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2D4DC-34DD-9EBC-0179-A500F31A3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9" y="311233"/>
            <a:ext cx="9830266" cy="59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39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3A0793-2D7B-9CD8-DF46-FEFEFECBB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21" y="0"/>
            <a:ext cx="6058746" cy="3124636"/>
          </a:xfrm>
          <a:prstGeom prst="rect">
            <a:avLst/>
          </a:prstGeom>
        </p:spPr>
      </p:pic>
      <p:pic>
        <p:nvPicPr>
          <p:cNvPr id="4100" name="Picture 4" descr="Shepard's Mercury Flight Was First Step on the Long Journey to Mars - NASA">
            <a:extLst>
              <a:ext uri="{FF2B5EF4-FFF2-40B4-BE49-F238E27FC236}">
                <a16:creationId xmlns:a16="http://schemas.microsoft.com/office/drawing/2014/main" id="{2AF07846-43B0-957D-79FA-216CE98BB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" y="-1860"/>
            <a:ext cx="5457520" cy="685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covery of Freedom 7 - NASA">
            <a:extLst>
              <a:ext uri="{FF2B5EF4-FFF2-40B4-BE49-F238E27FC236}">
                <a16:creationId xmlns:a16="http://schemas.microsoft.com/office/drawing/2014/main" id="{5CE4D922-618B-B9D8-443F-A402EEE1F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76" y="2925859"/>
            <a:ext cx="5200985" cy="393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D33D-AA41-5E40-D785-A9F3933F8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1" r="-2" b="26681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15728E-B4B5-DF00-2482-75CE818C7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25" r="-2" b="12026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31C5C8-7C6A-62E2-E680-B324256B5B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50" r="15616" b="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05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F33412-DD6E-914C-613C-046D77E12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03" y="0"/>
            <a:ext cx="10156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5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1B3EC-FB65-D177-F56D-16F6166D9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585" y="2546782"/>
            <a:ext cx="10515600" cy="1325563"/>
          </a:xfrm>
        </p:spPr>
        <p:txBody>
          <a:bodyPr/>
          <a:lstStyle/>
          <a:p>
            <a:r>
              <a:rPr lang="en-US" dirty="0"/>
              <a:t>What is Excitement?</a:t>
            </a:r>
          </a:p>
        </p:txBody>
      </p:sp>
      <p:pic>
        <p:nvPicPr>
          <p:cNvPr id="10242" name="Picture 2" descr="4th of July: Why do we celebrate Independence Day? | Marca">
            <a:extLst>
              <a:ext uri="{FF2B5EF4-FFF2-40B4-BE49-F238E27FC236}">
                <a16:creationId xmlns:a16="http://schemas.microsoft.com/office/drawing/2014/main" id="{764810EE-E358-F9FC-8895-61FE4AFB81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55185" cy="29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os and Don'ts of Trick-Or-Treating - HealthPark Pediatrics">
            <a:extLst>
              <a:ext uri="{FF2B5EF4-FFF2-40B4-BE49-F238E27FC236}">
                <a16:creationId xmlns:a16="http://schemas.microsoft.com/office/drawing/2014/main" id="{EF199790-E01A-1548-25B8-F6834E918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73" y="0"/>
            <a:ext cx="5330028" cy="278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urse Info - Chevron Houston Marathon">
            <a:extLst>
              <a:ext uri="{FF2B5EF4-FFF2-40B4-BE49-F238E27FC236}">
                <a16:creationId xmlns:a16="http://schemas.microsoft.com/office/drawing/2014/main" id="{6586EA59-5C93-17B8-8A93-F4D992EC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648436"/>
            <a:ext cx="4807672" cy="320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New changes for fans visiting Ohio Stadium">
            <a:extLst>
              <a:ext uri="{FF2B5EF4-FFF2-40B4-BE49-F238E27FC236}">
                <a16:creationId xmlns:a16="http://schemas.microsoft.com/office/drawing/2014/main" id="{689609B2-3DAA-3A63-5B0C-A7991D0BC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56" y="3827282"/>
            <a:ext cx="5387943" cy="30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76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ohn Glenn's flight, 50 years later: 11:02 a.m. -- Nearing 2nd orbit -  cleveland.com">
            <a:extLst>
              <a:ext uri="{FF2B5EF4-FFF2-40B4-BE49-F238E27FC236}">
                <a16:creationId xmlns:a16="http://schemas.microsoft.com/office/drawing/2014/main" id="{8A87E27E-0455-A35E-A792-4D80FD878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54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st_splashdown_color">
            <a:extLst>
              <a:ext uri="{FF2B5EF4-FFF2-40B4-BE49-F238E27FC236}">
                <a16:creationId xmlns:a16="http://schemas.microsoft.com/office/drawing/2014/main" id="{73FB9E6A-CC90-AAD4-5EB8-27C7F8DA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263"/>
            <a:ext cx="9382125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89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hat was a real fireball': What happened when John Glenn orbited the Earth  in 1962 - The Washington Post">
            <a:extLst>
              <a:ext uri="{FF2B5EF4-FFF2-40B4-BE49-F238E27FC236}">
                <a16:creationId xmlns:a16="http://schemas.microsoft.com/office/drawing/2014/main" id="{3EA9AADF-477F-5945-A31C-21D3C0BDA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173536"/>
            <a:ext cx="5291666" cy="451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John Glenn Orbits Earth Historic Newspaper – 1st American in space">
            <a:extLst>
              <a:ext uri="{FF2B5EF4-FFF2-40B4-BE49-F238E27FC236}">
                <a16:creationId xmlns:a16="http://schemas.microsoft.com/office/drawing/2014/main" id="{4F662905-4544-C133-2141-4F8AB981A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636448"/>
            <a:ext cx="5291667" cy="35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20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crowd of people in a city&#10;&#10;Description automatically generated">
            <a:extLst>
              <a:ext uri="{FF2B5EF4-FFF2-40B4-BE49-F238E27FC236}">
                <a16:creationId xmlns:a16="http://schemas.microsoft.com/office/drawing/2014/main" id="{641874E5-A685-A1C7-0826-469D4EBD6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2" r="13889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person and person in a car&#10;&#10;Description automatically generated">
            <a:extLst>
              <a:ext uri="{FF2B5EF4-FFF2-40B4-BE49-F238E27FC236}">
                <a16:creationId xmlns:a16="http://schemas.microsoft.com/office/drawing/2014/main" id="{06BBB094-83C2-5528-4051-5F2FA9550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3" descr="A crowd of people in a crowd&#10;&#10;Description automatically generated">
            <a:extLst>
              <a:ext uri="{FF2B5EF4-FFF2-40B4-BE49-F238E27FC236}">
                <a16:creationId xmlns:a16="http://schemas.microsoft.com/office/drawing/2014/main" id="{63A27493-3D80-AE92-4CC3-8A9897291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1" r="2" b="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92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59B15-3D19-5D58-A010-62C2E4545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3" y="261495"/>
            <a:ext cx="6868484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3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C01409-7DC3-0E6B-554B-76517F29F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73" y="120406"/>
            <a:ext cx="7955321" cy="62144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37194D-D703-0CCA-E723-8660E1D52FA0}"/>
              </a:ext>
            </a:extLst>
          </p:cNvPr>
          <p:cNvSpPr/>
          <p:nvPr/>
        </p:nvSpPr>
        <p:spPr>
          <a:xfrm>
            <a:off x="328573" y="2919045"/>
            <a:ext cx="8235135" cy="3481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409D431-E584-C440-BDCA-AA954B704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13" y="3472960"/>
            <a:ext cx="4999892" cy="281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96B2FA-AE3A-C1E5-B797-24A5E0797DA9}"/>
              </a:ext>
            </a:extLst>
          </p:cNvPr>
          <p:cNvSpPr/>
          <p:nvPr/>
        </p:nvSpPr>
        <p:spPr>
          <a:xfrm>
            <a:off x="254977" y="2365130"/>
            <a:ext cx="8124092" cy="55391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4" descr="OTD in 1968 #Soviet probe #Zond 5🛰️ was launched from the #Baikonur  Cosmodrome. It was the 1st spacecraft🚀 to successfully complete the  circumlunar🌔 mission with safe landing on #Earth🌏. It also carried">
            <a:extLst>
              <a:ext uri="{FF2B5EF4-FFF2-40B4-BE49-F238E27FC236}">
                <a16:creationId xmlns:a16="http://schemas.microsoft.com/office/drawing/2014/main" id="{63377494-55A0-C5E9-9543-E7552877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94" y="54419"/>
            <a:ext cx="3908106" cy="276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Night launch of Zond 5 from the Baykonur Cosmodrome (left). Zond 5 photographed the Earth from about 90,000 kilometers (right).">
            <a:extLst>
              <a:ext uri="{FF2B5EF4-FFF2-40B4-BE49-F238E27FC236}">
                <a16:creationId xmlns:a16="http://schemas.microsoft.com/office/drawing/2014/main" id="{2BFE5545-67BB-9E4B-32D7-F8590E6FA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00" y="3472960"/>
            <a:ext cx="6767513" cy="312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0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DD1D61-DFDC-A501-C974-A31B4C9B5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73" y="120406"/>
            <a:ext cx="7955321" cy="62144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CD16BD-11E7-8873-5367-1A254D345F1D}"/>
              </a:ext>
            </a:extLst>
          </p:cNvPr>
          <p:cNvSpPr/>
          <p:nvPr/>
        </p:nvSpPr>
        <p:spPr>
          <a:xfrm>
            <a:off x="328573" y="3742441"/>
            <a:ext cx="7955321" cy="259237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C8CC1-1405-F857-1B0F-DF757711E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552" y="3839492"/>
            <a:ext cx="2796185" cy="3013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EDC72-FC41-7E47-4C2F-FA9A6C5D5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492" y="120406"/>
            <a:ext cx="2676654" cy="6733027"/>
          </a:xfrm>
          <a:prstGeom prst="rect">
            <a:avLst/>
          </a:prstGeom>
        </p:spPr>
      </p:pic>
      <p:pic>
        <p:nvPicPr>
          <p:cNvPr id="19458" name="Picture 2" descr="NASA astronaut Frank Borman who commanded Apollo 8 to the moon dies : NPR">
            <a:extLst>
              <a:ext uri="{FF2B5EF4-FFF2-40B4-BE49-F238E27FC236}">
                <a16:creationId xmlns:a16="http://schemas.microsoft.com/office/drawing/2014/main" id="{3E208AB5-CC9E-85D9-56E7-9915A5057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0" y="3842906"/>
            <a:ext cx="3715325" cy="278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DD1D61-DFDC-A501-C974-A31B4C9B5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73" y="120406"/>
            <a:ext cx="7955321" cy="62144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CD16BD-11E7-8873-5367-1A254D345F1D}"/>
              </a:ext>
            </a:extLst>
          </p:cNvPr>
          <p:cNvSpPr/>
          <p:nvPr/>
        </p:nvSpPr>
        <p:spPr>
          <a:xfrm>
            <a:off x="328573" y="5552388"/>
            <a:ext cx="7955321" cy="7824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21506" name="Picture 2" descr="Apollo 11 astronauts were sleepless in the Sea of Tranquility on moon | The  Seattle Times">
            <a:extLst>
              <a:ext uri="{FF2B5EF4-FFF2-40B4-BE49-F238E27FC236}">
                <a16:creationId xmlns:a16="http://schemas.microsoft.com/office/drawing/2014/main" id="{129B5F49-5C9D-32FC-9FD2-9E67624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12" y="0"/>
            <a:ext cx="3866988" cy="2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587F2-2669-4E1B-D9D1-B4B59BAC2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011" y="2741867"/>
            <a:ext cx="3538415" cy="426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65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Freeform: Shape 9222">
            <a:extLst>
              <a:ext uri="{FF2B5EF4-FFF2-40B4-BE49-F238E27FC236}">
                <a16:creationId xmlns:a16="http://schemas.microsoft.com/office/drawing/2014/main" id="{818C04AA-A1CC-F0D7-8052-F301F1B64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833989">
            <a:off x="376317" y="110355"/>
            <a:ext cx="1710695" cy="887993"/>
          </a:xfrm>
          <a:custGeom>
            <a:avLst/>
            <a:gdLst>
              <a:gd name="connsiteX0" fmla="*/ 63551 w 1710695"/>
              <a:gd name="connsiteY0" fmla="*/ 482859 h 887993"/>
              <a:gd name="connsiteX1" fmla="*/ 416574 w 1710695"/>
              <a:gd name="connsiteY1" fmla="*/ 101186 h 887993"/>
              <a:gd name="connsiteX2" fmla="*/ 464178 w 1710695"/>
              <a:gd name="connsiteY2" fmla="*/ 77912 h 887993"/>
              <a:gd name="connsiteX3" fmla="*/ 995084 w 1710695"/>
              <a:gd name="connsiteY3" fmla="*/ 6991 h 887993"/>
              <a:gd name="connsiteX4" fmla="*/ 1358405 w 1710695"/>
              <a:gd name="connsiteY4" fmla="*/ 152419 h 887993"/>
              <a:gd name="connsiteX5" fmla="*/ 1618314 w 1710695"/>
              <a:gd name="connsiteY5" fmla="*/ 416472 h 887993"/>
              <a:gd name="connsiteX6" fmla="*/ 1710695 w 1710695"/>
              <a:gd name="connsiteY6" fmla="*/ 812658 h 887993"/>
              <a:gd name="connsiteX7" fmla="*/ 1533390 w 1710695"/>
              <a:gd name="connsiteY7" fmla="*/ 816809 h 887993"/>
              <a:gd name="connsiteX8" fmla="*/ 1295802 w 1710695"/>
              <a:gd name="connsiteY8" fmla="*/ 842945 h 887993"/>
              <a:gd name="connsiteX9" fmla="*/ 1227396 w 1710695"/>
              <a:gd name="connsiteY9" fmla="*/ 534044 h 887993"/>
              <a:gd name="connsiteX10" fmla="*/ 941163 w 1710695"/>
              <a:gd name="connsiteY10" fmla="*/ 363235 h 887993"/>
              <a:gd name="connsiteX11" fmla="*/ 673254 w 1710695"/>
              <a:gd name="connsiteY11" fmla="*/ 391648 h 887993"/>
              <a:gd name="connsiteX12" fmla="*/ 447897 w 1710695"/>
              <a:gd name="connsiteY12" fmla="*/ 556013 h 887993"/>
              <a:gd name="connsiteX13" fmla="*/ 394115 w 1710695"/>
              <a:gd name="connsiteY13" fmla="*/ 866742 h 887993"/>
              <a:gd name="connsiteX14" fmla="*/ 0 w 1710695"/>
              <a:gd name="connsiteY14" fmla="*/ 881869 h 887993"/>
              <a:gd name="connsiteX15" fmla="*/ 29991 w 1710695"/>
              <a:gd name="connsiteY15" fmla="*/ 577509 h 887993"/>
              <a:gd name="connsiteX16" fmla="*/ 61224 w 1710695"/>
              <a:gd name="connsiteY16" fmla="*/ 487435 h 88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0695" h="887993">
                <a:moveTo>
                  <a:pt x="63551" y="482859"/>
                </a:moveTo>
                <a:lnTo>
                  <a:pt x="416574" y="101186"/>
                </a:lnTo>
                <a:lnTo>
                  <a:pt x="464178" y="77912"/>
                </a:lnTo>
                <a:cubicBezTo>
                  <a:pt x="619160" y="15136"/>
                  <a:pt x="791868" y="-14597"/>
                  <a:pt x="995084" y="6991"/>
                </a:cubicBezTo>
                <a:cubicBezTo>
                  <a:pt x="1140290" y="9087"/>
                  <a:pt x="1254534" y="84172"/>
                  <a:pt x="1358405" y="152419"/>
                </a:cubicBezTo>
                <a:cubicBezTo>
                  <a:pt x="1462277" y="220666"/>
                  <a:pt x="1559599" y="306432"/>
                  <a:pt x="1618314" y="416472"/>
                </a:cubicBezTo>
                <a:cubicBezTo>
                  <a:pt x="1677030" y="526512"/>
                  <a:pt x="1691856" y="677775"/>
                  <a:pt x="1710695" y="812658"/>
                </a:cubicBezTo>
                <a:cubicBezTo>
                  <a:pt x="1640186" y="809917"/>
                  <a:pt x="1608753" y="823408"/>
                  <a:pt x="1533390" y="816809"/>
                </a:cubicBezTo>
                <a:cubicBezTo>
                  <a:pt x="1456900" y="821993"/>
                  <a:pt x="1330908" y="843100"/>
                  <a:pt x="1295802" y="842945"/>
                </a:cubicBezTo>
                <a:cubicBezTo>
                  <a:pt x="1283584" y="790323"/>
                  <a:pt x="1286502" y="613995"/>
                  <a:pt x="1227396" y="534044"/>
                </a:cubicBezTo>
                <a:cubicBezTo>
                  <a:pt x="1168290" y="454092"/>
                  <a:pt x="1033520" y="386968"/>
                  <a:pt x="941163" y="363235"/>
                </a:cubicBezTo>
                <a:cubicBezTo>
                  <a:pt x="848806" y="339503"/>
                  <a:pt x="755466" y="359519"/>
                  <a:pt x="673254" y="391648"/>
                </a:cubicBezTo>
                <a:cubicBezTo>
                  <a:pt x="591043" y="423778"/>
                  <a:pt x="494420" y="476831"/>
                  <a:pt x="447897" y="556013"/>
                </a:cubicBezTo>
                <a:cubicBezTo>
                  <a:pt x="401373" y="635195"/>
                  <a:pt x="393279" y="761769"/>
                  <a:pt x="394115" y="866742"/>
                </a:cubicBezTo>
                <a:cubicBezTo>
                  <a:pt x="272056" y="874777"/>
                  <a:pt x="44241" y="899311"/>
                  <a:pt x="0" y="881869"/>
                </a:cubicBezTo>
                <a:cubicBezTo>
                  <a:pt x="3761" y="799397"/>
                  <a:pt x="9459" y="710252"/>
                  <a:pt x="29991" y="577509"/>
                </a:cubicBezTo>
                <a:cubicBezTo>
                  <a:pt x="34913" y="555600"/>
                  <a:pt x="45587" y="524006"/>
                  <a:pt x="61224" y="48743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67062260-CFF7-27D7-299D-5D1780278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111881">
            <a:off x="1287745" y="2019087"/>
            <a:ext cx="379668" cy="374508"/>
          </a:xfrm>
          <a:custGeom>
            <a:avLst/>
            <a:gdLst>
              <a:gd name="connsiteX0" fmla="*/ 845218 w 2601267"/>
              <a:gd name="connsiteY0" fmla="*/ 6508 h 3247197"/>
              <a:gd name="connsiteX1" fmla="*/ 666313 w 2601267"/>
              <a:gd name="connsiteY1" fmla="*/ 158908 h 3247197"/>
              <a:gd name="connsiteX2" fmla="*/ 778957 w 2601267"/>
              <a:gd name="connsiteY2" fmla="*/ 3213534 h 3247197"/>
              <a:gd name="connsiteX3" fmla="*/ 1415061 w 2601267"/>
              <a:gd name="connsiteY3" fmla="*/ 3240039 h 3247197"/>
              <a:gd name="connsiteX4" fmla="*/ 1965026 w 2601267"/>
              <a:gd name="connsiteY4" fmla="*/ 2994874 h 3247197"/>
              <a:gd name="connsiteX5" fmla="*/ 2521618 w 2601267"/>
              <a:gd name="connsiteY5" fmla="*/ 2179865 h 3247197"/>
              <a:gd name="connsiteX6" fmla="*/ 2601131 w 2601267"/>
              <a:gd name="connsiteY6" fmla="*/ 1722665 h 3247197"/>
              <a:gd name="connsiteX7" fmla="*/ 2501739 w 2601267"/>
              <a:gd name="connsiteY7" fmla="*/ 1238960 h 3247197"/>
              <a:gd name="connsiteX8" fmla="*/ 2276452 w 2601267"/>
              <a:gd name="connsiteY8" fmla="*/ 801639 h 3247197"/>
              <a:gd name="connsiteX9" fmla="*/ 1627096 w 2601267"/>
              <a:gd name="connsiteY9" fmla="*/ 198665 h 3247197"/>
              <a:gd name="connsiteX10" fmla="*/ 1415061 w 2601267"/>
              <a:gd name="connsiteY10" fmla="*/ 132404 h 3247197"/>
              <a:gd name="connsiteX11" fmla="*/ 1189774 w 2601267"/>
              <a:gd name="connsiteY11" fmla="*/ 79395 h 3247197"/>
              <a:gd name="connsiteX12" fmla="*/ 1024122 w 2601267"/>
              <a:gd name="connsiteY12" fmla="*/ 46265 h 3247197"/>
              <a:gd name="connsiteX13" fmla="*/ 878348 w 2601267"/>
              <a:gd name="connsiteY13" fmla="*/ 52891 h 3247197"/>
              <a:gd name="connsiteX14" fmla="*/ 818713 w 2601267"/>
              <a:gd name="connsiteY14" fmla="*/ 26387 h 3247197"/>
              <a:gd name="connsiteX15" fmla="*/ 845218 w 2601267"/>
              <a:gd name="connsiteY15" fmla="*/ 6508 h 3247197"/>
              <a:gd name="connsiteX0" fmla="*/ 1205667 w 2961716"/>
              <a:gd name="connsiteY0" fmla="*/ 75319 h 3445468"/>
              <a:gd name="connsiteX1" fmla="*/ 72605 w 2961716"/>
              <a:gd name="connsiteY1" fmla="*/ 1175249 h 3445468"/>
              <a:gd name="connsiteX2" fmla="*/ 1139406 w 2961716"/>
              <a:gd name="connsiteY2" fmla="*/ 3282345 h 3445468"/>
              <a:gd name="connsiteX3" fmla="*/ 1775510 w 2961716"/>
              <a:gd name="connsiteY3" fmla="*/ 3308850 h 3445468"/>
              <a:gd name="connsiteX4" fmla="*/ 2325475 w 2961716"/>
              <a:gd name="connsiteY4" fmla="*/ 3063685 h 3445468"/>
              <a:gd name="connsiteX5" fmla="*/ 2882067 w 2961716"/>
              <a:gd name="connsiteY5" fmla="*/ 2248676 h 3445468"/>
              <a:gd name="connsiteX6" fmla="*/ 2961580 w 2961716"/>
              <a:gd name="connsiteY6" fmla="*/ 1791476 h 3445468"/>
              <a:gd name="connsiteX7" fmla="*/ 2862188 w 2961716"/>
              <a:gd name="connsiteY7" fmla="*/ 1307771 h 3445468"/>
              <a:gd name="connsiteX8" fmla="*/ 2636901 w 2961716"/>
              <a:gd name="connsiteY8" fmla="*/ 870450 h 3445468"/>
              <a:gd name="connsiteX9" fmla="*/ 1987545 w 2961716"/>
              <a:gd name="connsiteY9" fmla="*/ 267476 h 3445468"/>
              <a:gd name="connsiteX10" fmla="*/ 1775510 w 2961716"/>
              <a:gd name="connsiteY10" fmla="*/ 201215 h 3445468"/>
              <a:gd name="connsiteX11" fmla="*/ 1550223 w 2961716"/>
              <a:gd name="connsiteY11" fmla="*/ 148206 h 3445468"/>
              <a:gd name="connsiteX12" fmla="*/ 1384571 w 2961716"/>
              <a:gd name="connsiteY12" fmla="*/ 115076 h 3445468"/>
              <a:gd name="connsiteX13" fmla="*/ 1238797 w 2961716"/>
              <a:gd name="connsiteY13" fmla="*/ 121702 h 3445468"/>
              <a:gd name="connsiteX14" fmla="*/ 1179162 w 2961716"/>
              <a:gd name="connsiteY14" fmla="*/ 95198 h 3445468"/>
              <a:gd name="connsiteX15" fmla="*/ 1205667 w 2961716"/>
              <a:gd name="connsiteY15" fmla="*/ 75319 h 3445468"/>
              <a:gd name="connsiteX0" fmla="*/ 1237442 w 2993491"/>
              <a:gd name="connsiteY0" fmla="*/ 75319 h 3308850"/>
              <a:gd name="connsiteX1" fmla="*/ 104380 w 2993491"/>
              <a:gd name="connsiteY1" fmla="*/ 1175249 h 3308850"/>
              <a:gd name="connsiteX2" fmla="*/ 243528 w 2993491"/>
              <a:gd name="connsiteY2" fmla="*/ 2878153 h 3308850"/>
              <a:gd name="connsiteX3" fmla="*/ 1807285 w 2993491"/>
              <a:gd name="connsiteY3" fmla="*/ 3308850 h 3308850"/>
              <a:gd name="connsiteX4" fmla="*/ 2357250 w 2993491"/>
              <a:gd name="connsiteY4" fmla="*/ 3063685 h 3308850"/>
              <a:gd name="connsiteX5" fmla="*/ 2913842 w 2993491"/>
              <a:gd name="connsiteY5" fmla="*/ 2248676 h 3308850"/>
              <a:gd name="connsiteX6" fmla="*/ 2993355 w 2993491"/>
              <a:gd name="connsiteY6" fmla="*/ 1791476 h 3308850"/>
              <a:gd name="connsiteX7" fmla="*/ 2893963 w 2993491"/>
              <a:gd name="connsiteY7" fmla="*/ 1307771 h 3308850"/>
              <a:gd name="connsiteX8" fmla="*/ 2668676 w 2993491"/>
              <a:gd name="connsiteY8" fmla="*/ 870450 h 3308850"/>
              <a:gd name="connsiteX9" fmla="*/ 2019320 w 2993491"/>
              <a:gd name="connsiteY9" fmla="*/ 267476 h 3308850"/>
              <a:gd name="connsiteX10" fmla="*/ 1807285 w 2993491"/>
              <a:gd name="connsiteY10" fmla="*/ 201215 h 3308850"/>
              <a:gd name="connsiteX11" fmla="*/ 1581998 w 2993491"/>
              <a:gd name="connsiteY11" fmla="*/ 148206 h 3308850"/>
              <a:gd name="connsiteX12" fmla="*/ 1416346 w 2993491"/>
              <a:gd name="connsiteY12" fmla="*/ 115076 h 3308850"/>
              <a:gd name="connsiteX13" fmla="*/ 1270572 w 2993491"/>
              <a:gd name="connsiteY13" fmla="*/ 121702 h 3308850"/>
              <a:gd name="connsiteX14" fmla="*/ 1210937 w 2993491"/>
              <a:gd name="connsiteY14" fmla="*/ 95198 h 3308850"/>
              <a:gd name="connsiteX15" fmla="*/ 1237442 w 2993491"/>
              <a:gd name="connsiteY15" fmla="*/ 75319 h 3308850"/>
              <a:gd name="connsiteX0" fmla="*/ 1209047 w 2991601"/>
              <a:gd name="connsiteY0" fmla="*/ 0 h 3213652"/>
              <a:gd name="connsiteX1" fmla="*/ 102490 w 2991601"/>
              <a:gd name="connsiteY1" fmla="*/ 1080051 h 3213652"/>
              <a:gd name="connsiteX2" fmla="*/ 241638 w 2991601"/>
              <a:gd name="connsiteY2" fmla="*/ 2782955 h 3213652"/>
              <a:gd name="connsiteX3" fmla="*/ 1805395 w 2991601"/>
              <a:gd name="connsiteY3" fmla="*/ 3213652 h 3213652"/>
              <a:gd name="connsiteX4" fmla="*/ 2355360 w 2991601"/>
              <a:gd name="connsiteY4" fmla="*/ 2968487 h 3213652"/>
              <a:gd name="connsiteX5" fmla="*/ 2911952 w 2991601"/>
              <a:gd name="connsiteY5" fmla="*/ 2153478 h 3213652"/>
              <a:gd name="connsiteX6" fmla="*/ 2991465 w 2991601"/>
              <a:gd name="connsiteY6" fmla="*/ 1696278 h 3213652"/>
              <a:gd name="connsiteX7" fmla="*/ 2892073 w 2991601"/>
              <a:gd name="connsiteY7" fmla="*/ 1212573 h 3213652"/>
              <a:gd name="connsiteX8" fmla="*/ 2666786 w 2991601"/>
              <a:gd name="connsiteY8" fmla="*/ 775252 h 3213652"/>
              <a:gd name="connsiteX9" fmla="*/ 2017430 w 2991601"/>
              <a:gd name="connsiteY9" fmla="*/ 172278 h 3213652"/>
              <a:gd name="connsiteX10" fmla="*/ 1805395 w 2991601"/>
              <a:gd name="connsiteY10" fmla="*/ 106017 h 3213652"/>
              <a:gd name="connsiteX11" fmla="*/ 1580108 w 2991601"/>
              <a:gd name="connsiteY11" fmla="*/ 53008 h 3213652"/>
              <a:gd name="connsiteX12" fmla="*/ 1414456 w 2991601"/>
              <a:gd name="connsiteY12" fmla="*/ 19878 h 3213652"/>
              <a:gd name="connsiteX13" fmla="*/ 1268682 w 2991601"/>
              <a:gd name="connsiteY13" fmla="*/ 26504 h 3213652"/>
              <a:gd name="connsiteX14" fmla="*/ 1209047 w 2991601"/>
              <a:gd name="connsiteY14" fmla="*/ 0 h 3213652"/>
              <a:gd name="connsiteX0" fmla="*/ 564076 w 2949603"/>
              <a:gd name="connsiteY0" fmla="*/ 153160 h 3201160"/>
              <a:gd name="connsiteX1" fmla="*/ 60492 w 2949603"/>
              <a:gd name="connsiteY1" fmla="*/ 1067559 h 3201160"/>
              <a:gd name="connsiteX2" fmla="*/ 199640 w 2949603"/>
              <a:gd name="connsiteY2" fmla="*/ 2770463 h 3201160"/>
              <a:gd name="connsiteX3" fmla="*/ 1763397 w 2949603"/>
              <a:gd name="connsiteY3" fmla="*/ 3201160 h 3201160"/>
              <a:gd name="connsiteX4" fmla="*/ 2313362 w 2949603"/>
              <a:gd name="connsiteY4" fmla="*/ 2955995 h 3201160"/>
              <a:gd name="connsiteX5" fmla="*/ 2869954 w 2949603"/>
              <a:gd name="connsiteY5" fmla="*/ 2140986 h 3201160"/>
              <a:gd name="connsiteX6" fmla="*/ 2949467 w 2949603"/>
              <a:gd name="connsiteY6" fmla="*/ 1683786 h 3201160"/>
              <a:gd name="connsiteX7" fmla="*/ 2850075 w 2949603"/>
              <a:gd name="connsiteY7" fmla="*/ 1200081 h 3201160"/>
              <a:gd name="connsiteX8" fmla="*/ 2624788 w 2949603"/>
              <a:gd name="connsiteY8" fmla="*/ 762760 h 3201160"/>
              <a:gd name="connsiteX9" fmla="*/ 1975432 w 2949603"/>
              <a:gd name="connsiteY9" fmla="*/ 159786 h 3201160"/>
              <a:gd name="connsiteX10" fmla="*/ 1763397 w 2949603"/>
              <a:gd name="connsiteY10" fmla="*/ 93525 h 3201160"/>
              <a:gd name="connsiteX11" fmla="*/ 1538110 w 2949603"/>
              <a:gd name="connsiteY11" fmla="*/ 40516 h 3201160"/>
              <a:gd name="connsiteX12" fmla="*/ 1372458 w 2949603"/>
              <a:gd name="connsiteY12" fmla="*/ 7386 h 3201160"/>
              <a:gd name="connsiteX13" fmla="*/ 1226684 w 2949603"/>
              <a:gd name="connsiteY13" fmla="*/ 14012 h 3201160"/>
              <a:gd name="connsiteX14" fmla="*/ 564076 w 2949603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624788 w 2949538"/>
              <a:gd name="connsiteY8" fmla="*/ 762760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595248 w 2949538"/>
              <a:gd name="connsiteY8" fmla="*/ 653943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44905 h 3192905"/>
              <a:gd name="connsiteX1" fmla="*/ 60492 w 2949538"/>
              <a:gd name="connsiteY1" fmla="*/ 1059304 h 3192905"/>
              <a:gd name="connsiteX2" fmla="*/ 199640 w 2949538"/>
              <a:gd name="connsiteY2" fmla="*/ 2762208 h 3192905"/>
              <a:gd name="connsiteX3" fmla="*/ 1763397 w 2949538"/>
              <a:gd name="connsiteY3" fmla="*/ 3192905 h 3192905"/>
              <a:gd name="connsiteX4" fmla="*/ 2313362 w 2949538"/>
              <a:gd name="connsiteY4" fmla="*/ 2947740 h 3192905"/>
              <a:gd name="connsiteX5" fmla="*/ 2869954 w 2949538"/>
              <a:gd name="connsiteY5" fmla="*/ 2132731 h 3192905"/>
              <a:gd name="connsiteX6" fmla="*/ 2949467 w 2949538"/>
              <a:gd name="connsiteY6" fmla="*/ 1675531 h 3192905"/>
              <a:gd name="connsiteX7" fmla="*/ 2855983 w 2949538"/>
              <a:gd name="connsiteY7" fmla="*/ 1076963 h 3192905"/>
              <a:gd name="connsiteX8" fmla="*/ 2595248 w 2949538"/>
              <a:gd name="connsiteY8" fmla="*/ 645688 h 3192905"/>
              <a:gd name="connsiteX9" fmla="*/ 1975432 w 2949538"/>
              <a:gd name="connsiteY9" fmla="*/ 151531 h 3192905"/>
              <a:gd name="connsiteX10" fmla="*/ 1763397 w 2949538"/>
              <a:gd name="connsiteY10" fmla="*/ 85270 h 3192905"/>
              <a:gd name="connsiteX11" fmla="*/ 1538110 w 2949538"/>
              <a:gd name="connsiteY11" fmla="*/ 32261 h 3192905"/>
              <a:gd name="connsiteX12" fmla="*/ 1226684 w 2949538"/>
              <a:gd name="connsiteY12" fmla="*/ 5757 h 3192905"/>
              <a:gd name="connsiteX13" fmla="*/ 564076 w 2949538"/>
              <a:gd name="connsiteY13" fmla="*/ 144905 h 3192905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678882 w 3064344"/>
              <a:gd name="connsiteY0" fmla="*/ 146377 h 3194377"/>
              <a:gd name="connsiteX1" fmla="*/ 23660 w 3064344"/>
              <a:gd name="connsiteY1" fmla="*/ 1451714 h 3194377"/>
              <a:gd name="connsiteX2" fmla="*/ 314446 w 3064344"/>
              <a:gd name="connsiteY2" fmla="*/ 2763680 h 3194377"/>
              <a:gd name="connsiteX3" fmla="*/ 1878203 w 3064344"/>
              <a:gd name="connsiteY3" fmla="*/ 3194377 h 3194377"/>
              <a:gd name="connsiteX4" fmla="*/ 2428168 w 3064344"/>
              <a:gd name="connsiteY4" fmla="*/ 2949212 h 3194377"/>
              <a:gd name="connsiteX5" fmla="*/ 2984760 w 3064344"/>
              <a:gd name="connsiteY5" fmla="*/ 2134203 h 3194377"/>
              <a:gd name="connsiteX6" fmla="*/ 3064273 w 3064344"/>
              <a:gd name="connsiteY6" fmla="*/ 1677003 h 3194377"/>
              <a:gd name="connsiteX7" fmla="*/ 2970789 w 3064344"/>
              <a:gd name="connsiteY7" fmla="*/ 1078435 h 3194377"/>
              <a:gd name="connsiteX8" fmla="*/ 2710054 w 3064344"/>
              <a:gd name="connsiteY8" fmla="*/ 647160 h 3194377"/>
              <a:gd name="connsiteX9" fmla="*/ 2090238 w 3064344"/>
              <a:gd name="connsiteY9" fmla="*/ 153003 h 3194377"/>
              <a:gd name="connsiteX10" fmla="*/ 1652916 w 3064344"/>
              <a:gd name="connsiteY10" fmla="*/ 33733 h 3194377"/>
              <a:gd name="connsiteX11" fmla="*/ 1341490 w 3064344"/>
              <a:gd name="connsiteY11" fmla="*/ 7229 h 3194377"/>
              <a:gd name="connsiteX12" fmla="*/ 678882 w 3064344"/>
              <a:gd name="connsiteY12" fmla="*/ 146377 h 3194377"/>
              <a:gd name="connsiteX0" fmla="*/ 655721 w 3041183"/>
              <a:gd name="connsiteY0" fmla="*/ 146377 h 3194377"/>
              <a:gd name="connsiteX1" fmla="*/ 499 w 3041183"/>
              <a:gd name="connsiteY1" fmla="*/ 1451714 h 3194377"/>
              <a:gd name="connsiteX2" fmla="*/ 291285 w 3041183"/>
              <a:gd name="connsiteY2" fmla="*/ 2763680 h 3194377"/>
              <a:gd name="connsiteX3" fmla="*/ 1855042 w 3041183"/>
              <a:gd name="connsiteY3" fmla="*/ 3194377 h 3194377"/>
              <a:gd name="connsiteX4" fmla="*/ 2405007 w 3041183"/>
              <a:gd name="connsiteY4" fmla="*/ 2949212 h 3194377"/>
              <a:gd name="connsiteX5" fmla="*/ 2961599 w 3041183"/>
              <a:gd name="connsiteY5" fmla="*/ 2134203 h 3194377"/>
              <a:gd name="connsiteX6" fmla="*/ 3041112 w 3041183"/>
              <a:gd name="connsiteY6" fmla="*/ 1677003 h 3194377"/>
              <a:gd name="connsiteX7" fmla="*/ 2947628 w 3041183"/>
              <a:gd name="connsiteY7" fmla="*/ 1078435 h 3194377"/>
              <a:gd name="connsiteX8" fmla="*/ 2686893 w 3041183"/>
              <a:gd name="connsiteY8" fmla="*/ 647160 h 3194377"/>
              <a:gd name="connsiteX9" fmla="*/ 2067077 w 3041183"/>
              <a:gd name="connsiteY9" fmla="*/ 153003 h 3194377"/>
              <a:gd name="connsiteX10" fmla="*/ 1629755 w 3041183"/>
              <a:gd name="connsiteY10" fmla="*/ 33733 h 3194377"/>
              <a:gd name="connsiteX11" fmla="*/ 1318329 w 3041183"/>
              <a:gd name="connsiteY11" fmla="*/ 7229 h 3194377"/>
              <a:gd name="connsiteX12" fmla="*/ 655721 w 3041183"/>
              <a:gd name="connsiteY12" fmla="*/ 146377 h 3194377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896817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09741"/>
              <a:gd name="connsiteX1" fmla="*/ 498 w 3041182"/>
              <a:gd name="connsiteY1" fmla="*/ 1451714 h 3109741"/>
              <a:gd name="connsiteX2" fmla="*/ 291284 w 3041182"/>
              <a:gd name="connsiteY2" fmla="*/ 2763680 h 3109741"/>
              <a:gd name="connsiteX3" fmla="*/ 1518287 w 3041182"/>
              <a:gd name="connsiteY3" fmla="*/ 3109741 h 3109741"/>
              <a:gd name="connsiteX4" fmla="*/ 2405006 w 3041182"/>
              <a:gd name="connsiteY4" fmla="*/ 2896817 h 3109741"/>
              <a:gd name="connsiteX5" fmla="*/ 2961598 w 3041182"/>
              <a:gd name="connsiteY5" fmla="*/ 2134203 h 3109741"/>
              <a:gd name="connsiteX6" fmla="*/ 3041111 w 3041182"/>
              <a:gd name="connsiteY6" fmla="*/ 1677003 h 3109741"/>
              <a:gd name="connsiteX7" fmla="*/ 2947627 w 3041182"/>
              <a:gd name="connsiteY7" fmla="*/ 1078435 h 3109741"/>
              <a:gd name="connsiteX8" fmla="*/ 2686892 w 3041182"/>
              <a:gd name="connsiteY8" fmla="*/ 647160 h 3109741"/>
              <a:gd name="connsiteX9" fmla="*/ 2067076 w 3041182"/>
              <a:gd name="connsiteY9" fmla="*/ 153003 h 3109741"/>
              <a:gd name="connsiteX10" fmla="*/ 1629754 w 3041182"/>
              <a:gd name="connsiteY10" fmla="*/ 33733 h 3109741"/>
              <a:gd name="connsiteX11" fmla="*/ 1318328 w 3041182"/>
              <a:gd name="connsiteY11" fmla="*/ 7229 h 3109741"/>
              <a:gd name="connsiteX12" fmla="*/ 655720 w 3041182"/>
              <a:gd name="connsiteY12" fmla="*/ 146377 h 3109741"/>
              <a:gd name="connsiteX0" fmla="*/ 683078 w 3068540"/>
              <a:gd name="connsiteY0" fmla="*/ 146377 h 3109741"/>
              <a:gd name="connsiteX1" fmla="*/ 27856 w 3068540"/>
              <a:gd name="connsiteY1" fmla="*/ 1451714 h 3109741"/>
              <a:gd name="connsiteX2" fmla="*/ 265470 w 3068540"/>
              <a:gd name="connsiteY2" fmla="*/ 2550075 h 3109741"/>
              <a:gd name="connsiteX3" fmla="*/ 1545645 w 3068540"/>
              <a:gd name="connsiteY3" fmla="*/ 3109741 h 3109741"/>
              <a:gd name="connsiteX4" fmla="*/ 2432364 w 3068540"/>
              <a:gd name="connsiteY4" fmla="*/ 2896817 h 3109741"/>
              <a:gd name="connsiteX5" fmla="*/ 2988956 w 3068540"/>
              <a:gd name="connsiteY5" fmla="*/ 2134203 h 3109741"/>
              <a:gd name="connsiteX6" fmla="*/ 3068469 w 3068540"/>
              <a:gd name="connsiteY6" fmla="*/ 1677003 h 3109741"/>
              <a:gd name="connsiteX7" fmla="*/ 2974985 w 3068540"/>
              <a:gd name="connsiteY7" fmla="*/ 1078435 h 3109741"/>
              <a:gd name="connsiteX8" fmla="*/ 2714250 w 3068540"/>
              <a:gd name="connsiteY8" fmla="*/ 647160 h 3109741"/>
              <a:gd name="connsiteX9" fmla="*/ 2094434 w 3068540"/>
              <a:gd name="connsiteY9" fmla="*/ 153003 h 3109741"/>
              <a:gd name="connsiteX10" fmla="*/ 1657112 w 3068540"/>
              <a:gd name="connsiteY10" fmla="*/ 33733 h 3109741"/>
              <a:gd name="connsiteX11" fmla="*/ 1345686 w 3068540"/>
              <a:gd name="connsiteY11" fmla="*/ 7229 h 3109741"/>
              <a:gd name="connsiteX12" fmla="*/ 683078 w 3068540"/>
              <a:gd name="connsiteY12" fmla="*/ 146377 h 3109741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3148 h 3108956"/>
              <a:gd name="connsiteX1" fmla="*/ 27856 w 3068540"/>
              <a:gd name="connsiteY1" fmla="*/ 1448485 h 3108956"/>
              <a:gd name="connsiteX2" fmla="*/ 265470 w 3068540"/>
              <a:gd name="connsiteY2" fmla="*/ 2546846 h 3108956"/>
              <a:gd name="connsiteX3" fmla="*/ 1545645 w 3068540"/>
              <a:gd name="connsiteY3" fmla="*/ 3106512 h 3108956"/>
              <a:gd name="connsiteX4" fmla="*/ 2432364 w 3068540"/>
              <a:gd name="connsiteY4" fmla="*/ 2893588 h 3108956"/>
              <a:gd name="connsiteX5" fmla="*/ 2988956 w 3068540"/>
              <a:gd name="connsiteY5" fmla="*/ 2130974 h 3108956"/>
              <a:gd name="connsiteX6" fmla="*/ 3068469 w 3068540"/>
              <a:gd name="connsiteY6" fmla="*/ 1673774 h 3108956"/>
              <a:gd name="connsiteX7" fmla="*/ 2974985 w 3068540"/>
              <a:gd name="connsiteY7" fmla="*/ 1075206 h 3108956"/>
              <a:gd name="connsiteX8" fmla="*/ 2714250 w 3068540"/>
              <a:gd name="connsiteY8" fmla="*/ 643931 h 3108956"/>
              <a:gd name="connsiteX9" fmla="*/ 2094434 w 3068540"/>
              <a:gd name="connsiteY9" fmla="*/ 149774 h 3108956"/>
              <a:gd name="connsiteX10" fmla="*/ 1345686 w 3068540"/>
              <a:gd name="connsiteY10" fmla="*/ 4000 h 3108956"/>
              <a:gd name="connsiteX11" fmla="*/ 683078 w 3068540"/>
              <a:gd name="connsiteY11" fmla="*/ 143148 h 3108956"/>
              <a:gd name="connsiteX0" fmla="*/ 683078 w 3082038"/>
              <a:gd name="connsiteY0" fmla="*/ 143148 h 3108956"/>
              <a:gd name="connsiteX1" fmla="*/ 27856 w 3082038"/>
              <a:gd name="connsiteY1" fmla="*/ 1448485 h 3108956"/>
              <a:gd name="connsiteX2" fmla="*/ 265470 w 3082038"/>
              <a:gd name="connsiteY2" fmla="*/ 2546846 h 3108956"/>
              <a:gd name="connsiteX3" fmla="*/ 1545645 w 3082038"/>
              <a:gd name="connsiteY3" fmla="*/ 3106512 h 3108956"/>
              <a:gd name="connsiteX4" fmla="*/ 2432364 w 3082038"/>
              <a:gd name="connsiteY4" fmla="*/ 2893588 h 3108956"/>
              <a:gd name="connsiteX5" fmla="*/ 2988956 w 3082038"/>
              <a:gd name="connsiteY5" fmla="*/ 2130974 h 3108956"/>
              <a:gd name="connsiteX6" fmla="*/ 3068469 w 3082038"/>
              <a:gd name="connsiteY6" fmla="*/ 1673774 h 3108956"/>
              <a:gd name="connsiteX7" fmla="*/ 2974985 w 3082038"/>
              <a:gd name="connsiteY7" fmla="*/ 1075206 h 3108956"/>
              <a:gd name="connsiteX8" fmla="*/ 2094434 w 3082038"/>
              <a:gd name="connsiteY8" fmla="*/ 149774 h 3108956"/>
              <a:gd name="connsiteX9" fmla="*/ 1345686 w 3082038"/>
              <a:gd name="connsiteY9" fmla="*/ 4000 h 3108956"/>
              <a:gd name="connsiteX10" fmla="*/ 683078 w 3082038"/>
              <a:gd name="connsiteY10" fmla="*/ 143148 h 3108956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2988956 w 3082038"/>
              <a:gd name="connsiteY5" fmla="*/ 2125306 h 3103288"/>
              <a:gd name="connsiteX6" fmla="*/ 3068469 w 3082038"/>
              <a:gd name="connsiteY6" fmla="*/ 1668106 h 3103288"/>
              <a:gd name="connsiteX7" fmla="*/ 2974985 w 3082038"/>
              <a:gd name="connsiteY7" fmla="*/ 1069538 h 3103288"/>
              <a:gd name="connsiteX8" fmla="*/ 2094434 w 3082038"/>
              <a:gd name="connsiteY8" fmla="*/ 144106 h 3103288"/>
              <a:gd name="connsiteX9" fmla="*/ 683078 w 3082038"/>
              <a:gd name="connsiteY9" fmla="*/ 137480 h 3103288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3068469 w 3082038"/>
              <a:gd name="connsiteY5" fmla="*/ 1668106 h 3103288"/>
              <a:gd name="connsiteX6" fmla="*/ 2974985 w 3082038"/>
              <a:gd name="connsiteY6" fmla="*/ 1069538 h 3103288"/>
              <a:gd name="connsiteX7" fmla="*/ 2094434 w 3082038"/>
              <a:gd name="connsiteY7" fmla="*/ 144106 h 3103288"/>
              <a:gd name="connsiteX8" fmla="*/ 683078 w 3082038"/>
              <a:gd name="connsiteY8" fmla="*/ 137480 h 3103288"/>
              <a:gd name="connsiteX0" fmla="*/ 683078 w 2980867"/>
              <a:gd name="connsiteY0" fmla="*/ 137480 h 3121480"/>
              <a:gd name="connsiteX1" fmla="*/ 27856 w 2980867"/>
              <a:gd name="connsiteY1" fmla="*/ 1442817 h 3121480"/>
              <a:gd name="connsiteX2" fmla="*/ 265470 w 2980867"/>
              <a:gd name="connsiteY2" fmla="*/ 2541178 h 3121480"/>
              <a:gd name="connsiteX3" fmla="*/ 1545645 w 2980867"/>
              <a:gd name="connsiteY3" fmla="*/ 3100844 h 3121480"/>
              <a:gd name="connsiteX4" fmla="*/ 2432364 w 2980867"/>
              <a:gd name="connsiteY4" fmla="*/ 2887920 h 3121480"/>
              <a:gd name="connsiteX5" fmla="*/ 2974985 w 2980867"/>
              <a:gd name="connsiteY5" fmla="*/ 1069538 h 3121480"/>
              <a:gd name="connsiteX6" fmla="*/ 2094434 w 2980867"/>
              <a:gd name="connsiteY6" fmla="*/ 144106 h 3121480"/>
              <a:gd name="connsiteX7" fmla="*/ 683078 w 2980867"/>
              <a:gd name="connsiteY7" fmla="*/ 137480 h 3121480"/>
              <a:gd name="connsiteX0" fmla="*/ 683078 w 2992555"/>
              <a:gd name="connsiteY0" fmla="*/ 137480 h 3103288"/>
              <a:gd name="connsiteX1" fmla="*/ 27856 w 2992555"/>
              <a:gd name="connsiteY1" fmla="*/ 1442817 h 3103288"/>
              <a:gd name="connsiteX2" fmla="*/ 265470 w 2992555"/>
              <a:gd name="connsiteY2" fmla="*/ 2541178 h 3103288"/>
              <a:gd name="connsiteX3" fmla="*/ 1545645 w 2992555"/>
              <a:gd name="connsiteY3" fmla="*/ 3100844 h 3103288"/>
              <a:gd name="connsiteX4" fmla="*/ 2593572 w 2992555"/>
              <a:gd name="connsiteY4" fmla="*/ 2617316 h 3103288"/>
              <a:gd name="connsiteX5" fmla="*/ 2974985 w 2992555"/>
              <a:gd name="connsiteY5" fmla="*/ 1069538 h 3103288"/>
              <a:gd name="connsiteX6" fmla="*/ 2094434 w 2992555"/>
              <a:gd name="connsiteY6" fmla="*/ 144106 h 3103288"/>
              <a:gd name="connsiteX7" fmla="*/ 683078 w 2992555"/>
              <a:gd name="connsiteY7" fmla="*/ 137480 h 3103288"/>
              <a:gd name="connsiteX0" fmla="*/ 663919 w 2973396"/>
              <a:gd name="connsiteY0" fmla="*/ 130849 h 3096776"/>
              <a:gd name="connsiteX1" fmla="*/ 31428 w 2973396"/>
              <a:gd name="connsiteY1" fmla="*/ 1337983 h 3096776"/>
              <a:gd name="connsiteX2" fmla="*/ 246311 w 2973396"/>
              <a:gd name="connsiteY2" fmla="*/ 2534547 h 3096776"/>
              <a:gd name="connsiteX3" fmla="*/ 1526486 w 2973396"/>
              <a:gd name="connsiteY3" fmla="*/ 3094213 h 3096776"/>
              <a:gd name="connsiteX4" fmla="*/ 2574413 w 2973396"/>
              <a:gd name="connsiteY4" fmla="*/ 2610685 h 3096776"/>
              <a:gd name="connsiteX5" fmla="*/ 2955826 w 2973396"/>
              <a:gd name="connsiteY5" fmla="*/ 1062907 h 3096776"/>
              <a:gd name="connsiteX6" fmla="*/ 2075275 w 2973396"/>
              <a:gd name="connsiteY6" fmla="*/ 137475 h 3096776"/>
              <a:gd name="connsiteX7" fmla="*/ 663919 w 2973396"/>
              <a:gd name="connsiteY7" fmla="*/ 130849 h 309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3396" h="3096776">
                <a:moveTo>
                  <a:pt x="663919" y="130849"/>
                </a:moveTo>
                <a:cubicBezTo>
                  <a:pt x="323278" y="330934"/>
                  <a:pt x="101029" y="937367"/>
                  <a:pt x="31428" y="1337983"/>
                </a:cubicBezTo>
                <a:cubicBezTo>
                  <a:pt x="-38173" y="1738599"/>
                  <a:pt x="-2865" y="2241842"/>
                  <a:pt x="246311" y="2534547"/>
                </a:cubicBezTo>
                <a:cubicBezTo>
                  <a:pt x="495487" y="2827252"/>
                  <a:pt x="891046" y="3127696"/>
                  <a:pt x="1526486" y="3094213"/>
                </a:cubicBezTo>
                <a:cubicBezTo>
                  <a:pt x="1731471" y="3089067"/>
                  <a:pt x="2336190" y="2949236"/>
                  <a:pt x="2574413" y="2610685"/>
                </a:cubicBezTo>
                <a:cubicBezTo>
                  <a:pt x="2812636" y="2272134"/>
                  <a:pt x="3039016" y="1475109"/>
                  <a:pt x="2955826" y="1062907"/>
                </a:cubicBezTo>
                <a:cubicBezTo>
                  <a:pt x="2872636" y="650705"/>
                  <a:pt x="2346825" y="316009"/>
                  <a:pt x="2075275" y="137475"/>
                </a:cubicBezTo>
                <a:cubicBezTo>
                  <a:pt x="1693290" y="-17868"/>
                  <a:pt x="1004560" y="-69236"/>
                  <a:pt x="663919" y="13084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Freeform: Shape 9226">
            <a:extLst>
              <a:ext uri="{FF2B5EF4-FFF2-40B4-BE49-F238E27FC236}">
                <a16:creationId xmlns:a16="http://schemas.microsoft.com/office/drawing/2014/main" id="{F0715E74-E09B-FEE8-2361-93B1D6897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523220" y="5930891"/>
            <a:ext cx="1688483" cy="64382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29" name="Freeform: Shape 9228">
            <a:extLst>
              <a:ext uri="{FF2B5EF4-FFF2-40B4-BE49-F238E27FC236}">
                <a16:creationId xmlns:a16="http://schemas.microsoft.com/office/drawing/2014/main" id="{ADD86487-95D6-F07B-D710-E6CA159D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0650831" y="5404335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048EBC5-3CE7-ACE9-B53D-7D46FF6FE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r="2676" b="-2"/>
          <a:stretch/>
        </p:blipFill>
        <p:spPr bwMode="auto">
          <a:xfrm>
            <a:off x="1871076" y="10"/>
            <a:ext cx="8409473" cy="6857990"/>
          </a:xfrm>
          <a:custGeom>
            <a:avLst/>
            <a:gdLst/>
            <a:ahLst/>
            <a:cxnLst/>
            <a:rect l="l" t="t" r="r" b="b"/>
            <a:pathLst>
              <a:path w="8409473" h="6858000">
                <a:moveTo>
                  <a:pt x="1728099" y="0"/>
                </a:moveTo>
                <a:lnTo>
                  <a:pt x="6790703" y="0"/>
                </a:lnTo>
                <a:lnTo>
                  <a:pt x="6838117" y="35103"/>
                </a:lnTo>
                <a:cubicBezTo>
                  <a:pt x="7163203" y="289995"/>
                  <a:pt x="7634322" y="844445"/>
                  <a:pt x="7779864" y="1030693"/>
                </a:cubicBezTo>
                <a:cubicBezTo>
                  <a:pt x="8110524" y="1323226"/>
                  <a:pt x="8498549" y="3069453"/>
                  <a:pt x="8391273" y="3992558"/>
                </a:cubicBezTo>
                <a:cubicBezTo>
                  <a:pt x="8283997" y="4915662"/>
                  <a:pt x="7808587" y="6041023"/>
                  <a:pt x="7136207" y="6569319"/>
                </a:cubicBezTo>
                <a:cubicBezTo>
                  <a:pt x="7116158" y="6584338"/>
                  <a:pt x="6941487" y="6706149"/>
                  <a:pt x="6766816" y="6827960"/>
                </a:cubicBezTo>
                <a:lnTo>
                  <a:pt x="6723747" y="6858000"/>
                </a:lnTo>
                <a:lnTo>
                  <a:pt x="1792953" y="6858000"/>
                </a:lnTo>
                <a:lnTo>
                  <a:pt x="1480626" y="6701481"/>
                </a:lnTo>
                <a:cubicBezTo>
                  <a:pt x="1359968" y="6639658"/>
                  <a:pt x="1236965" y="6575514"/>
                  <a:pt x="1111152" y="6509441"/>
                </a:cubicBezTo>
                <a:cubicBezTo>
                  <a:pt x="483563" y="5843472"/>
                  <a:pt x="262890" y="4867560"/>
                  <a:pt x="0" y="3982763"/>
                </a:cubicBezTo>
                <a:cubicBezTo>
                  <a:pt x="35969" y="2740879"/>
                  <a:pt x="449320" y="1132033"/>
                  <a:pt x="814703" y="742951"/>
                </a:cubicBezTo>
                <a:cubicBezTo>
                  <a:pt x="1004073" y="545984"/>
                  <a:pt x="1324192" y="271564"/>
                  <a:pt x="1713122" y="962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31" name="Group 9230">
            <a:extLst>
              <a:ext uri="{FF2B5EF4-FFF2-40B4-BE49-F238E27FC236}">
                <a16:creationId xmlns:a16="http://schemas.microsoft.com/office/drawing/2014/main" id="{B0D7D865-3261-4BBB-39E8-F17030D7A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3827276" flipH="1">
            <a:off x="10694026" y="664962"/>
            <a:ext cx="1284318" cy="1937410"/>
            <a:chOff x="11748101" y="3114058"/>
            <a:chExt cx="1284318" cy="1937410"/>
          </a:xfrm>
        </p:grpSpPr>
        <p:sp>
          <p:nvSpPr>
            <p:cNvPr id="9232" name="Freeform: Shape 9231">
              <a:extLst>
                <a:ext uri="{FF2B5EF4-FFF2-40B4-BE49-F238E27FC236}">
                  <a16:creationId xmlns:a16="http://schemas.microsoft.com/office/drawing/2014/main" id="{D5165BFA-E66E-63B6-EB60-90C08779F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233" name="Freeform: Shape 9232">
              <a:extLst>
                <a:ext uri="{FF2B5EF4-FFF2-40B4-BE49-F238E27FC236}">
                  <a16:creationId xmlns:a16="http://schemas.microsoft.com/office/drawing/2014/main" id="{FD6AC6F3-8677-23F0-826C-C98B0D24E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235" name="Group 9234">
            <a:extLst>
              <a:ext uri="{FF2B5EF4-FFF2-40B4-BE49-F238E27FC236}">
                <a16:creationId xmlns:a16="http://schemas.microsoft.com/office/drawing/2014/main" id="{E3C756DA-9F2B-1C9A-3316-E5B8EE7EC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49037" y="495540"/>
            <a:ext cx="370216" cy="362282"/>
            <a:chOff x="10135816" y="265201"/>
            <a:chExt cx="370216" cy="362282"/>
          </a:xfrm>
        </p:grpSpPr>
        <p:sp>
          <p:nvSpPr>
            <p:cNvPr id="9236" name="Freeform: Shape 9235">
              <a:extLst>
                <a:ext uri="{FF2B5EF4-FFF2-40B4-BE49-F238E27FC236}">
                  <a16:creationId xmlns:a16="http://schemas.microsoft.com/office/drawing/2014/main" id="{50242C1C-C38F-765C-423E-66DBDD3E7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478977">
              <a:off x="10135816" y="265202"/>
              <a:ext cx="370215" cy="36228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54502"/>
                <a:gd name="connsiteY0" fmla="*/ 326 h 4679289"/>
                <a:gd name="connsiteX1" fmla="*/ 3964140 w 4854502"/>
                <a:gd name="connsiteY1" fmla="*/ 591130 h 4679289"/>
                <a:gd name="connsiteX2" fmla="*/ 4735908 w 4854502"/>
                <a:gd name="connsiteY2" fmla="*/ 1906232 h 4679289"/>
                <a:gd name="connsiteX3" fmla="*/ 4451030 w 4854502"/>
                <a:gd name="connsiteY3" fmla="*/ 3809413 h 4679289"/>
                <a:gd name="connsiteX4" fmla="*/ 1074535 w 4854502"/>
                <a:gd name="connsiteY4" fmla="*/ 4657562 h 4679289"/>
                <a:gd name="connsiteX5" fmla="*/ 33359 w 4854502"/>
                <a:gd name="connsiteY5" fmla="*/ 2995991 h 4679289"/>
                <a:gd name="connsiteX6" fmla="*/ 592137 w 4854502"/>
                <a:gd name="connsiteY6" fmla="*/ 806182 h 4679289"/>
                <a:gd name="connsiteX7" fmla="*/ 2649000 w 4854502"/>
                <a:gd name="connsiteY7" fmla="*/ 326 h 4679289"/>
                <a:gd name="connsiteX0" fmla="*/ 2615635 w 4821137"/>
                <a:gd name="connsiteY0" fmla="*/ 326 h 4679289"/>
                <a:gd name="connsiteX1" fmla="*/ 3930775 w 4821137"/>
                <a:gd name="connsiteY1" fmla="*/ 591130 h 4679289"/>
                <a:gd name="connsiteX2" fmla="*/ 4702543 w 4821137"/>
                <a:gd name="connsiteY2" fmla="*/ 1906232 h 4679289"/>
                <a:gd name="connsiteX3" fmla="*/ 4417665 w 4821137"/>
                <a:gd name="connsiteY3" fmla="*/ 3809413 h 4679289"/>
                <a:gd name="connsiteX4" fmla="*/ 1041170 w 4821137"/>
                <a:gd name="connsiteY4" fmla="*/ 4657562 h 4679289"/>
                <a:gd name="connsiteX5" fmla="*/ -6 w 4821137"/>
                <a:gd name="connsiteY5" fmla="*/ 2995991 h 4679289"/>
                <a:gd name="connsiteX6" fmla="*/ 2615635 w 4821137"/>
                <a:gd name="connsiteY6" fmla="*/ 326 h 4679289"/>
                <a:gd name="connsiteX0" fmla="*/ 1273592 w 4821137"/>
                <a:gd name="connsiteY0" fmla="*/ 509 h 4538208"/>
                <a:gd name="connsiteX1" fmla="*/ 3930775 w 4821137"/>
                <a:gd name="connsiteY1" fmla="*/ 450049 h 4538208"/>
                <a:gd name="connsiteX2" fmla="*/ 4702543 w 4821137"/>
                <a:gd name="connsiteY2" fmla="*/ 1765151 h 4538208"/>
                <a:gd name="connsiteX3" fmla="*/ 4417665 w 4821137"/>
                <a:gd name="connsiteY3" fmla="*/ 3668332 h 4538208"/>
                <a:gd name="connsiteX4" fmla="*/ 1041170 w 4821137"/>
                <a:gd name="connsiteY4" fmla="*/ 4516481 h 4538208"/>
                <a:gd name="connsiteX5" fmla="*/ -6 w 4821137"/>
                <a:gd name="connsiteY5" fmla="*/ 2854910 h 4538208"/>
                <a:gd name="connsiteX6" fmla="*/ 1273592 w 4821137"/>
                <a:gd name="connsiteY6" fmla="*/ 509 h 4538208"/>
                <a:gd name="connsiteX0" fmla="*/ 1273592 w 4748056"/>
                <a:gd name="connsiteY0" fmla="*/ 509 h 4616908"/>
                <a:gd name="connsiteX1" fmla="*/ 3930775 w 4748056"/>
                <a:gd name="connsiteY1" fmla="*/ 450049 h 4616908"/>
                <a:gd name="connsiteX2" fmla="*/ 4702543 w 4748056"/>
                <a:gd name="connsiteY2" fmla="*/ 1765151 h 4616908"/>
                <a:gd name="connsiteX3" fmla="*/ 4205529 w 4748056"/>
                <a:gd name="connsiteY3" fmla="*/ 4141576 h 4616908"/>
                <a:gd name="connsiteX4" fmla="*/ 1041170 w 4748056"/>
                <a:gd name="connsiteY4" fmla="*/ 4516481 h 4616908"/>
                <a:gd name="connsiteX5" fmla="*/ -6 w 4748056"/>
                <a:gd name="connsiteY5" fmla="*/ 2854910 h 4616908"/>
                <a:gd name="connsiteX6" fmla="*/ 1273592 w 4748056"/>
                <a:gd name="connsiteY6" fmla="*/ 509 h 4616908"/>
                <a:gd name="connsiteX0" fmla="*/ 1273592 w 4733640"/>
                <a:gd name="connsiteY0" fmla="*/ 509 h 4686390"/>
                <a:gd name="connsiteX1" fmla="*/ 3930775 w 4733640"/>
                <a:gd name="connsiteY1" fmla="*/ 450049 h 4686390"/>
                <a:gd name="connsiteX2" fmla="*/ 4702543 w 4733640"/>
                <a:gd name="connsiteY2" fmla="*/ 1765151 h 4686390"/>
                <a:gd name="connsiteX3" fmla="*/ 4205529 w 4733640"/>
                <a:gd name="connsiteY3" fmla="*/ 4141576 h 4686390"/>
                <a:gd name="connsiteX4" fmla="*/ 1606488 w 4733640"/>
                <a:gd name="connsiteY4" fmla="*/ 4600718 h 4686390"/>
                <a:gd name="connsiteX5" fmla="*/ -6 w 4733640"/>
                <a:gd name="connsiteY5" fmla="*/ 2854910 h 4686390"/>
                <a:gd name="connsiteX6" fmla="*/ 1273592 w 4733640"/>
                <a:gd name="connsiteY6" fmla="*/ 509 h 468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3640" h="4686390">
                  <a:moveTo>
                    <a:pt x="1273592" y="509"/>
                  </a:moveTo>
                  <a:cubicBezTo>
                    <a:pt x="1815358" y="-12501"/>
                    <a:pt x="3597772" y="225275"/>
                    <a:pt x="3930775" y="450049"/>
                  </a:cubicBezTo>
                  <a:cubicBezTo>
                    <a:pt x="4347970" y="891935"/>
                    <a:pt x="4462255" y="1014360"/>
                    <a:pt x="4702543" y="1765151"/>
                  </a:cubicBezTo>
                  <a:cubicBezTo>
                    <a:pt x="4787656" y="2347784"/>
                    <a:pt x="4721538" y="3668982"/>
                    <a:pt x="4205529" y="4141576"/>
                  </a:cubicBezTo>
                  <a:cubicBezTo>
                    <a:pt x="3689520" y="4614170"/>
                    <a:pt x="2307410" y="4815162"/>
                    <a:pt x="1606488" y="4600718"/>
                  </a:cubicBezTo>
                  <a:cubicBezTo>
                    <a:pt x="905566" y="4386274"/>
                    <a:pt x="111831" y="3484145"/>
                    <a:pt x="-6" y="2854910"/>
                  </a:cubicBezTo>
                  <a:cubicBezTo>
                    <a:pt x="262405" y="2078704"/>
                    <a:pt x="618462" y="401319"/>
                    <a:pt x="1273592" y="50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37" name="Freeform: Shape 9236">
              <a:extLst>
                <a:ext uri="{FF2B5EF4-FFF2-40B4-BE49-F238E27FC236}">
                  <a16:creationId xmlns:a16="http://schemas.microsoft.com/office/drawing/2014/main" id="{22854DEE-7888-26B8-22D5-6BE1C240D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478977">
              <a:off x="10135817" y="265201"/>
              <a:ext cx="370215" cy="36228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54502"/>
                <a:gd name="connsiteY0" fmla="*/ 326 h 4679289"/>
                <a:gd name="connsiteX1" fmla="*/ 3964140 w 4854502"/>
                <a:gd name="connsiteY1" fmla="*/ 591130 h 4679289"/>
                <a:gd name="connsiteX2" fmla="*/ 4735908 w 4854502"/>
                <a:gd name="connsiteY2" fmla="*/ 1906232 h 4679289"/>
                <a:gd name="connsiteX3" fmla="*/ 4451030 w 4854502"/>
                <a:gd name="connsiteY3" fmla="*/ 3809413 h 4679289"/>
                <a:gd name="connsiteX4" fmla="*/ 1074535 w 4854502"/>
                <a:gd name="connsiteY4" fmla="*/ 4657562 h 4679289"/>
                <a:gd name="connsiteX5" fmla="*/ 33359 w 4854502"/>
                <a:gd name="connsiteY5" fmla="*/ 2995991 h 4679289"/>
                <a:gd name="connsiteX6" fmla="*/ 592137 w 4854502"/>
                <a:gd name="connsiteY6" fmla="*/ 806182 h 4679289"/>
                <a:gd name="connsiteX7" fmla="*/ 2649000 w 4854502"/>
                <a:gd name="connsiteY7" fmla="*/ 326 h 4679289"/>
                <a:gd name="connsiteX0" fmla="*/ 2615635 w 4821137"/>
                <a:gd name="connsiteY0" fmla="*/ 326 h 4679289"/>
                <a:gd name="connsiteX1" fmla="*/ 3930775 w 4821137"/>
                <a:gd name="connsiteY1" fmla="*/ 591130 h 4679289"/>
                <a:gd name="connsiteX2" fmla="*/ 4702543 w 4821137"/>
                <a:gd name="connsiteY2" fmla="*/ 1906232 h 4679289"/>
                <a:gd name="connsiteX3" fmla="*/ 4417665 w 4821137"/>
                <a:gd name="connsiteY3" fmla="*/ 3809413 h 4679289"/>
                <a:gd name="connsiteX4" fmla="*/ 1041170 w 4821137"/>
                <a:gd name="connsiteY4" fmla="*/ 4657562 h 4679289"/>
                <a:gd name="connsiteX5" fmla="*/ -6 w 4821137"/>
                <a:gd name="connsiteY5" fmla="*/ 2995991 h 4679289"/>
                <a:gd name="connsiteX6" fmla="*/ 2615635 w 4821137"/>
                <a:gd name="connsiteY6" fmla="*/ 326 h 4679289"/>
                <a:gd name="connsiteX0" fmla="*/ 1273592 w 4821137"/>
                <a:gd name="connsiteY0" fmla="*/ 509 h 4538208"/>
                <a:gd name="connsiteX1" fmla="*/ 3930775 w 4821137"/>
                <a:gd name="connsiteY1" fmla="*/ 450049 h 4538208"/>
                <a:gd name="connsiteX2" fmla="*/ 4702543 w 4821137"/>
                <a:gd name="connsiteY2" fmla="*/ 1765151 h 4538208"/>
                <a:gd name="connsiteX3" fmla="*/ 4417665 w 4821137"/>
                <a:gd name="connsiteY3" fmla="*/ 3668332 h 4538208"/>
                <a:gd name="connsiteX4" fmla="*/ 1041170 w 4821137"/>
                <a:gd name="connsiteY4" fmla="*/ 4516481 h 4538208"/>
                <a:gd name="connsiteX5" fmla="*/ -6 w 4821137"/>
                <a:gd name="connsiteY5" fmla="*/ 2854910 h 4538208"/>
                <a:gd name="connsiteX6" fmla="*/ 1273592 w 4821137"/>
                <a:gd name="connsiteY6" fmla="*/ 509 h 4538208"/>
                <a:gd name="connsiteX0" fmla="*/ 1273592 w 4748056"/>
                <a:gd name="connsiteY0" fmla="*/ 509 h 4616908"/>
                <a:gd name="connsiteX1" fmla="*/ 3930775 w 4748056"/>
                <a:gd name="connsiteY1" fmla="*/ 450049 h 4616908"/>
                <a:gd name="connsiteX2" fmla="*/ 4702543 w 4748056"/>
                <a:gd name="connsiteY2" fmla="*/ 1765151 h 4616908"/>
                <a:gd name="connsiteX3" fmla="*/ 4205529 w 4748056"/>
                <a:gd name="connsiteY3" fmla="*/ 4141576 h 4616908"/>
                <a:gd name="connsiteX4" fmla="*/ 1041170 w 4748056"/>
                <a:gd name="connsiteY4" fmla="*/ 4516481 h 4616908"/>
                <a:gd name="connsiteX5" fmla="*/ -6 w 4748056"/>
                <a:gd name="connsiteY5" fmla="*/ 2854910 h 4616908"/>
                <a:gd name="connsiteX6" fmla="*/ 1273592 w 4748056"/>
                <a:gd name="connsiteY6" fmla="*/ 509 h 4616908"/>
                <a:gd name="connsiteX0" fmla="*/ 1273592 w 4733640"/>
                <a:gd name="connsiteY0" fmla="*/ 509 h 4686390"/>
                <a:gd name="connsiteX1" fmla="*/ 3930775 w 4733640"/>
                <a:gd name="connsiteY1" fmla="*/ 450049 h 4686390"/>
                <a:gd name="connsiteX2" fmla="*/ 4702543 w 4733640"/>
                <a:gd name="connsiteY2" fmla="*/ 1765151 h 4686390"/>
                <a:gd name="connsiteX3" fmla="*/ 4205529 w 4733640"/>
                <a:gd name="connsiteY3" fmla="*/ 4141576 h 4686390"/>
                <a:gd name="connsiteX4" fmla="*/ 1606488 w 4733640"/>
                <a:gd name="connsiteY4" fmla="*/ 4600718 h 4686390"/>
                <a:gd name="connsiteX5" fmla="*/ -6 w 4733640"/>
                <a:gd name="connsiteY5" fmla="*/ 2854910 h 4686390"/>
                <a:gd name="connsiteX6" fmla="*/ 1273592 w 4733640"/>
                <a:gd name="connsiteY6" fmla="*/ 509 h 468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3640" h="4686390">
                  <a:moveTo>
                    <a:pt x="1273592" y="509"/>
                  </a:moveTo>
                  <a:cubicBezTo>
                    <a:pt x="1815358" y="-12501"/>
                    <a:pt x="3597772" y="225275"/>
                    <a:pt x="3930775" y="450049"/>
                  </a:cubicBezTo>
                  <a:cubicBezTo>
                    <a:pt x="4347970" y="891935"/>
                    <a:pt x="4462255" y="1014360"/>
                    <a:pt x="4702543" y="1765151"/>
                  </a:cubicBezTo>
                  <a:cubicBezTo>
                    <a:pt x="4787656" y="2347784"/>
                    <a:pt x="4721538" y="3668982"/>
                    <a:pt x="4205529" y="4141576"/>
                  </a:cubicBezTo>
                  <a:cubicBezTo>
                    <a:pt x="3689520" y="4614170"/>
                    <a:pt x="2307410" y="4815162"/>
                    <a:pt x="1606488" y="4600718"/>
                  </a:cubicBezTo>
                  <a:cubicBezTo>
                    <a:pt x="905566" y="4386274"/>
                    <a:pt x="111831" y="3484145"/>
                    <a:pt x="-6" y="2854910"/>
                  </a:cubicBezTo>
                  <a:cubicBezTo>
                    <a:pt x="262405" y="2078704"/>
                    <a:pt x="618462" y="401319"/>
                    <a:pt x="1273592" y="509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239" name="Group 9238">
            <a:extLst>
              <a:ext uri="{FF2B5EF4-FFF2-40B4-BE49-F238E27FC236}">
                <a16:creationId xmlns:a16="http://schemas.microsoft.com/office/drawing/2014/main" id="{B6554DE5-4EB6-37B0-5592-8BC98C2F4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8390" y="3121814"/>
            <a:ext cx="1118491" cy="1470079"/>
            <a:chOff x="-78390" y="3121814"/>
            <a:chExt cx="1118491" cy="1470079"/>
          </a:xfrm>
        </p:grpSpPr>
        <p:sp>
          <p:nvSpPr>
            <p:cNvPr id="9240" name="Freeform: Shape 9239">
              <a:extLst>
                <a:ext uri="{FF2B5EF4-FFF2-40B4-BE49-F238E27FC236}">
                  <a16:creationId xmlns:a16="http://schemas.microsoft.com/office/drawing/2014/main" id="{4107B540-B9C5-D9E2-A821-31C426CF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8390" y="3123108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241" name="Freeform: Shape 9240">
              <a:extLst>
                <a:ext uri="{FF2B5EF4-FFF2-40B4-BE49-F238E27FC236}">
                  <a16:creationId xmlns:a16="http://schemas.microsoft.com/office/drawing/2014/main" id="{B68D77E2-FC6B-1120-A088-078257E7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6382" y="3121814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243" name="Freeform: Shape 9242">
            <a:extLst>
              <a:ext uri="{FF2B5EF4-FFF2-40B4-BE49-F238E27FC236}">
                <a16:creationId xmlns:a16="http://schemas.microsoft.com/office/drawing/2014/main" id="{74A8B050-1341-E322-EE63-86B954CBC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11557" flipH="1" flipV="1">
            <a:off x="10861808" y="3593540"/>
            <a:ext cx="1560191" cy="1019928"/>
          </a:xfrm>
          <a:custGeom>
            <a:avLst/>
            <a:gdLst>
              <a:gd name="connsiteX0" fmla="*/ 1560191 w 1560191"/>
              <a:gd name="connsiteY0" fmla="*/ 990889 h 1019928"/>
              <a:gd name="connsiteX1" fmla="*/ 1203921 w 1560191"/>
              <a:gd name="connsiteY1" fmla="*/ 1019928 h 1019928"/>
              <a:gd name="connsiteX2" fmla="*/ 1203488 w 1560191"/>
              <a:gd name="connsiteY2" fmla="*/ 1003983 h 1019928"/>
              <a:gd name="connsiteX3" fmla="*/ 1195436 w 1560191"/>
              <a:gd name="connsiteY3" fmla="*/ 886039 h 1019928"/>
              <a:gd name="connsiteX4" fmla="*/ 1123416 w 1560191"/>
              <a:gd name="connsiteY4" fmla="*/ 559864 h 1019928"/>
              <a:gd name="connsiteX5" fmla="*/ 893121 w 1560191"/>
              <a:gd name="connsiteY5" fmla="*/ 365664 h 1019928"/>
              <a:gd name="connsiteX6" fmla="*/ 480605 w 1560191"/>
              <a:gd name="connsiteY6" fmla="*/ 439334 h 1019928"/>
              <a:gd name="connsiteX7" fmla="*/ 309536 w 1560191"/>
              <a:gd name="connsiteY7" fmla="*/ 900639 h 1019928"/>
              <a:gd name="connsiteX8" fmla="*/ 307509 w 1560191"/>
              <a:gd name="connsiteY8" fmla="*/ 915185 h 1019928"/>
              <a:gd name="connsiteX9" fmla="*/ 0 w 1560191"/>
              <a:gd name="connsiteY9" fmla="*/ 794215 h 1019928"/>
              <a:gd name="connsiteX10" fmla="*/ 3078 w 1560191"/>
              <a:gd name="connsiteY10" fmla="*/ 777179 h 1019928"/>
              <a:gd name="connsiteX11" fmla="*/ 13243 w 1560191"/>
              <a:gd name="connsiteY11" fmla="*/ 720933 h 1019928"/>
              <a:gd name="connsiteX12" fmla="*/ 207037 w 1560191"/>
              <a:gd name="connsiteY12" fmla="*/ 208521 h 1019928"/>
              <a:gd name="connsiteX13" fmla="*/ 813573 w 1560191"/>
              <a:gd name="connsiteY13" fmla="*/ 2678 h 1019928"/>
              <a:gd name="connsiteX14" fmla="*/ 1220388 w 1560191"/>
              <a:gd name="connsiteY14" fmla="*/ 97826 h 1019928"/>
              <a:gd name="connsiteX15" fmla="*/ 1438546 w 1560191"/>
              <a:gd name="connsiteY15" fmla="*/ 330670 h 1019928"/>
              <a:gd name="connsiteX16" fmla="*/ 1550135 w 1560191"/>
              <a:gd name="connsiteY16" fmla="*/ 830672 h 1019928"/>
              <a:gd name="connsiteX17" fmla="*/ 1560191 w 1560191"/>
              <a:gd name="connsiteY17" fmla="*/ 990889 h 101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60191" h="1019928">
                <a:moveTo>
                  <a:pt x="1560191" y="990889"/>
                </a:moveTo>
                <a:lnTo>
                  <a:pt x="1203921" y="1019928"/>
                </a:lnTo>
                <a:cubicBezTo>
                  <a:pt x="1203777" y="1014613"/>
                  <a:pt x="1203632" y="1009298"/>
                  <a:pt x="1203488" y="1003983"/>
                </a:cubicBezTo>
                <a:cubicBezTo>
                  <a:pt x="1201699" y="960593"/>
                  <a:pt x="1199181" y="920101"/>
                  <a:pt x="1195436" y="886039"/>
                </a:cubicBezTo>
                <a:cubicBezTo>
                  <a:pt x="1180455" y="749790"/>
                  <a:pt x="1173802" y="646593"/>
                  <a:pt x="1123416" y="559864"/>
                </a:cubicBezTo>
                <a:cubicBezTo>
                  <a:pt x="1073030" y="473135"/>
                  <a:pt x="1000256" y="385752"/>
                  <a:pt x="893121" y="365664"/>
                </a:cubicBezTo>
                <a:cubicBezTo>
                  <a:pt x="785987" y="345576"/>
                  <a:pt x="577869" y="350172"/>
                  <a:pt x="480605" y="439334"/>
                </a:cubicBezTo>
                <a:cubicBezTo>
                  <a:pt x="383341" y="528496"/>
                  <a:pt x="337239" y="725831"/>
                  <a:pt x="309536" y="900639"/>
                </a:cubicBezTo>
                <a:lnTo>
                  <a:pt x="307509" y="915185"/>
                </a:lnTo>
                <a:lnTo>
                  <a:pt x="0" y="794215"/>
                </a:lnTo>
                <a:lnTo>
                  <a:pt x="3078" y="777179"/>
                </a:lnTo>
                <a:cubicBezTo>
                  <a:pt x="7894" y="758848"/>
                  <a:pt x="12710" y="740516"/>
                  <a:pt x="13243" y="720933"/>
                </a:cubicBezTo>
                <a:cubicBezTo>
                  <a:pt x="46632" y="525002"/>
                  <a:pt x="99569" y="327692"/>
                  <a:pt x="207037" y="208521"/>
                </a:cubicBezTo>
                <a:cubicBezTo>
                  <a:pt x="289877" y="125227"/>
                  <a:pt x="426222" y="-3290"/>
                  <a:pt x="813573" y="2678"/>
                </a:cubicBezTo>
                <a:cubicBezTo>
                  <a:pt x="988675" y="-13906"/>
                  <a:pt x="1112892" y="50050"/>
                  <a:pt x="1220388" y="97826"/>
                </a:cubicBezTo>
                <a:cubicBezTo>
                  <a:pt x="1284499" y="126320"/>
                  <a:pt x="1383588" y="208529"/>
                  <a:pt x="1438546" y="330670"/>
                </a:cubicBezTo>
                <a:cubicBezTo>
                  <a:pt x="1493504" y="452811"/>
                  <a:pt x="1527018" y="713152"/>
                  <a:pt x="1550135" y="830672"/>
                </a:cubicBezTo>
                <a:cubicBezTo>
                  <a:pt x="1550137" y="882760"/>
                  <a:pt x="1560189" y="938801"/>
                  <a:pt x="1560191" y="99088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245" name="Freeform: Shape 9244">
            <a:extLst>
              <a:ext uri="{FF2B5EF4-FFF2-40B4-BE49-F238E27FC236}">
                <a16:creationId xmlns:a16="http://schemas.microsoft.com/office/drawing/2014/main" id="{8397E5D6-4D7F-0F66-888F-1883E7505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895235" y="5115776"/>
            <a:ext cx="435910" cy="426568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47" name="Freeform: Shape 9246">
            <a:extLst>
              <a:ext uri="{FF2B5EF4-FFF2-40B4-BE49-F238E27FC236}">
                <a16:creationId xmlns:a16="http://schemas.microsoft.com/office/drawing/2014/main" id="{CA434C8A-1FE7-78C7-2287-A4551C31C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523220" y="5930891"/>
            <a:ext cx="1688483" cy="64382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1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4781F-BD06-D569-1721-3F3B59288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001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A226E7-7AF1-75F5-8B36-F719237AC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40" b="1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3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ssive planets orbiting a bright space">
            <a:extLst>
              <a:ext uri="{FF2B5EF4-FFF2-40B4-BE49-F238E27FC236}">
                <a16:creationId xmlns:a16="http://schemas.microsoft.com/office/drawing/2014/main" id="{44CD8826-22D7-C104-6E2E-C4551120D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527BA-6AF1-D9D2-1976-2DC3745D4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52" y="420213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What are your most vivid, exciting space memories?</a:t>
            </a:r>
          </a:p>
        </p:txBody>
      </p:sp>
    </p:spTree>
    <p:extLst>
      <p:ext uri="{BB962C8B-B14F-4D97-AF65-F5344CB8AC3E}">
        <p14:creationId xmlns:p14="http://schemas.microsoft.com/office/powerpoint/2010/main" val="3017214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71492-60F4-EE2D-B888-C150AE613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56441"/>
            <a:ext cx="5291666" cy="5345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FD68C3-74BE-C0A2-BB83-324586699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887802"/>
            <a:ext cx="5291667" cy="30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6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D69AA-9708-3476-0DF8-052D8ECBA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" y="61546"/>
            <a:ext cx="11960583" cy="5961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46AEBE-F1AA-254F-DA8E-4CDDE5B9A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8" y="3518493"/>
            <a:ext cx="4580504" cy="3339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7A852-AC75-A74E-D88A-8988FAAF0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854" y="3489048"/>
            <a:ext cx="4279318" cy="330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D8AD56-4282-BD16-CE4A-8B2CEB8BB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757" y="3518493"/>
            <a:ext cx="3274243" cy="232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25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B90E5-D95F-2CA0-5CCB-BD3710169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" y="113837"/>
            <a:ext cx="6849431" cy="6630325"/>
          </a:xfrm>
          <a:prstGeom prst="rect">
            <a:avLst/>
          </a:prstGeom>
        </p:spPr>
      </p:pic>
      <p:pic>
        <p:nvPicPr>
          <p:cNvPr id="20482" name="Picture 2" descr="Design of Salyut-1">
            <a:extLst>
              <a:ext uri="{FF2B5EF4-FFF2-40B4-BE49-F238E27FC236}">
                <a16:creationId xmlns:a16="http://schemas.microsoft.com/office/drawing/2014/main" id="{BCA5C274-B959-FFB4-E94D-0892668BA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08" y="266699"/>
            <a:ext cx="4927128" cy="224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NASA 1972 Moon Buggy Review: Fun, Fun, Fun | WIRED">
            <a:extLst>
              <a:ext uri="{FF2B5EF4-FFF2-40B4-BE49-F238E27FC236}">
                <a16:creationId xmlns:a16="http://schemas.microsoft.com/office/drawing/2014/main" id="{2961E8B8-3E73-9E75-E2C5-5F400DE7A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08" y="2986142"/>
            <a:ext cx="5010692" cy="375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545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11791D-B5AF-596B-C015-575CC0BCB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2" y="72894"/>
            <a:ext cx="7173326" cy="1619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B0A532-395A-06B1-05A7-1ACFE0880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9" y="1692370"/>
            <a:ext cx="7030431" cy="3610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E579E3-787A-E7F3-8702-87962ED2D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637" y="157349"/>
            <a:ext cx="4877481" cy="5172797"/>
          </a:xfrm>
          <a:prstGeom prst="rect">
            <a:avLst/>
          </a:prstGeom>
        </p:spPr>
      </p:pic>
      <p:pic>
        <p:nvPicPr>
          <p:cNvPr id="22530" name="Picture 2" descr="April 14, 1981, Landing of First Space Shuttle Mission - NASA">
            <a:extLst>
              <a:ext uri="{FF2B5EF4-FFF2-40B4-BE49-F238E27FC236}">
                <a16:creationId xmlns:a16="http://schemas.microsoft.com/office/drawing/2014/main" id="{5F0A2FD2-420D-5697-6103-B917FC82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9" y="2743748"/>
            <a:ext cx="5430215" cy="417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388177-F881-E974-495A-504D41AAF944}"/>
              </a:ext>
            </a:extLst>
          </p:cNvPr>
          <p:cNvSpPr/>
          <p:nvPr/>
        </p:nvSpPr>
        <p:spPr>
          <a:xfrm>
            <a:off x="5797484" y="2743748"/>
            <a:ext cx="1412276" cy="28557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99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3563-25A0-58E3-C46F-5CE9EE676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Exciting Things Are Happening in Space Everyday</a:t>
            </a:r>
          </a:p>
        </p:txBody>
      </p:sp>
      <p:pic>
        <p:nvPicPr>
          <p:cNvPr id="23554" name="Picture 2" descr="International Space Station - NASA">
            <a:extLst>
              <a:ext uri="{FF2B5EF4-FFF2-40B4-BE49-F238E27FC236}">
                <a16:creationId xmlns:a16="http://schemas.microsoft.com/office/drawing/2014/main" id="{C72B7DE8-AAEA-EE63-4CC8-CED01B3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0" y="1803040"/>
            <a:ext cx="7034753" cy="468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952B22AD-D12F-F1EA-61A5-577B3916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43" y="1803039"/>
            <a:ext cx="4689835" cy="468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08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7" name="Rectangle 2458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4" descr="North Texas kids will get a chance to speak live to International Space  Station | Mesquite News | starlocalmedia.com">
            <a:extLst>
              <a:ext uri="{FF2B5EF4-FFF2-40B4-BE49-F238E27FC236}">
                <a16:creationId xmlns:a16="http://schemas.microsoft.com/office/drawing/2014/main" id="{649E604E-A7B4-764F-04BC-C2B3F020F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r="-3" b="-3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What are the languages spoken in the ISS? - Quora">
            <a:extLst>
              <a:ext uri="{FF2B5EF4-FFF2-40B4-BE49-F238E27FC236}">
                <a16:creationId xmlns:a16="http://schemas.microsoft.com/office/drawing/2014/main" id="{C611B866-0CE5-0120-857B-9237BE5E8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 b="20073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TIME for Kids | Speaking from Space">
            <a:extLst>
              <a:ext uri="{FF2B5EF4-FFF2-40B4-BE49-F238E27FC236}">
                <a16:creationId xmlns:a16="http://schemas.microsoft.com/office/drawing/2014/main" id="{8817D95C-5ED9-012E-E287-C454A0C2E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r="112" b="-1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239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54E6D1-93C4-1E66-D877-7C20E380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Exciting Things In Our Future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888AC-BBC3-51DD-E4F7-7A7725F13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10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Rectangle 2560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What is the Artemis program and how will it take us back to the Moon and  beyond?">
            <a:extLst>
              <a:ext uri="{FF2B5EF4-FFF2-40B4-BE49-F238E27FC236}">
                <a16:creationId xmlns:a16="http://schemas.microsoft.com/office/drawing/2014/main" id="{0D1EA9D4-1BC1-FC37-A8CC-FB41858BE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Rectangle 2560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45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ASA Awards SpaceX Second Contract Option for Artemis Moon Landing - NASA">
            <a:extLst>
              <a:ext uri="{FF2B5EF4-FFF2-40B4-BE49-F238E27FC236}">
                <a16:creationId xmlns:a16="http://schemas.microsoft.com/office/drawing/2014/main" id="{D27553F8-0A1E-1E8E-3EEE-346D89AC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79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tarship | Preparing for Second Flight Test">
            <a:hlinkClick r:id="" action="ppaction://media"/>
            <a:extLst>
              <a:ext uri="{FF2B5EF4-FFF2-40B4-BE49-F238E27FC236}">
                <a16:creationId xmlns:a16="http://schemas.microsoft.com/office/drawing/2014/main" id="{301762F6-FE43-D09A-340D-A82CFA874E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3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231C-A577-7CE0-FBDD-C09E6E8C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Golden Age of Space Excitement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94215-F82C-A454-DF66-D35354D03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95" y="4022398"/>
            <a:ext cx="10306726" cy="1937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B793A5-01B6-5086-2412-FA502A3E1A0A}"/>
              </a:ext>
            </a:extLst>
          </p:cNvPr>
          <p:cNvSpPr txBox="1"/>
          <p:nvPr/>
        </p:nvSpPr>
        <p:spPr>
          <a:xfrm>
            <a:off x="838200" y="1960775"/>
            <a:ext cx="8333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The Space Race</a:t>
            </a:r>
          </a:p>
        </p:txBody>
      </p:sp>
    </p:spTree>
    <p:extLst>
      <p:ext uri="{BB962C8B-B14F-4D97-AF65-F5344CB8AC3E}">
        <p14:creationId xmlns:p14="http://schemas.microsoft.com/office/powerpoint/2010/main" val="34062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ACE0E-227F-3104-0A60-5D7642C5E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3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77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9" name="Rectangle 2867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 descr="NASA Administrator Jim Bridenstine gives remarks on the agency’s Artemis program, Monday, Dec. 9, 2019.">
            <a:extLst>
              <a:ext uri="{FF2B5EF4-FFF2-40B4-BE49-F238E27FC236}">
                <a16:creationId xmlns:a16="http://schemas.microsoft.com/office/drawing/2014/main" id="{7E601436-CF67-FFB9-3169-97DAE9A85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4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Rectangle 2868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FB954-A8D1-B818-BFC8-6A1F9313C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Countdown to the Moon and HEO HERO</a:t>
            </a:r>
          </a:p>
        </p:txBody>
      </p:sp>
    </p:spTree>
    <p:extLst>
      <p:ext uri="{BB962C8B-B14F-4D97-AF65-F5344CB8AC3E}">
        <p14:creationId xmlns:p14="http://schemas.microsoft.com/office/powerpoint/2010/main" val="1256335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749E25F-7766-E903-E31E-4E6D249B4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3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578C3-02DC-7CCF-7C19-047ACA72D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674" y="0"/>
            <a:ext cx="4560780" cy="38710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D6B830-FBFA-FBAF-1836-9AF04E481668}"/>
              </a:ext>
            </a:extLst>
          </p:cNvPr>
          <p:cNvCxnSpPr/>
          <p:nvPr/>
        </p:nvCxnSpPr>
        <p:spPr>
          <a:xfrm flipH="1">
            <a:off x="4158762" y="2831123"/>
            <a:ext cx="2866292" cy="3868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53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F31A4B-6BB2-AEC6-0CFD-1A401A8A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8"/>
            <a:ext cx="6935168" cy="6544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A98AF-2234-067B-1709-C9E39D41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523" y="0"/>
            <a:ext cx="620038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4CCD96-A818-F968-535A-110085112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-703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7C88-59E9-0762-D1E7-2E9807A26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77" y="152404"/>
            <a:ext cx="10515600" cy="1325563"/>
          </a:xfrm>
        </p:spPr>
        <p:txBody>
          <a:bodyPr/>
          <a:lstStyle/>
          <a:p>
            <a:r>
              <a:rPr lang="en-US" dirty="0"/>
              <a:t>Countdown to the Moon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76133-02BF-600B-854B-414A35FE5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1" y="1583702"/>
            <a:ext cx="4376420" cy="3888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C4DD7-ABD0-4D4E-737C-A8DDA0F5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352" y="1995345"/>
            <a:ext cx="4745777" cy="405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545DC-328F-4D67-E976-3EE2D830A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903" y="1138475"/>
            <a:ext cx="4132982" cy="3698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824E07-5DB9-3DAF-4C4F-4E8CE4FBF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193" y="1995345"/>
            <a:ext cx="3941717" cy="3935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D6CF55-5945-1C2A-1C08-197A50A93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4572" y="2736863"/>
            <a:ext cx="4129220" cy="35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827B-7D9D-F7BC-0E62-E479730C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I’ve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D4491-4881-8D8E-872C-36AC8616C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about 20% of people know we are going back to the moon</a:t>
            </a:r>
          </a:p>
          <a:p>
            <a:r>
              <a:rPr lang="en-US" dirty="0"/>
              <a:t>Most people are excited about it </a:t>
            </a:r>
            <a:br>
              <a:rPr lang="en-US" dirty="0"/>
            </a:br>
            <a:r>
              <a:rPr lang="en-US" dirty="0"/>
              <a:t>(and wonder why they didn’t know about it)</a:t>
            </a:r>
          </a:p>
          <a:p>
            <a:r>
              <a:rPr lang="en-US" dirty="0"/>
              <a:t>Many want to know what we hope to accomplish</a:t>
            </a:r>
          </a:p>
          <a:p>
            <a:r>
              <a:rPr lang="en-US" dirty="0"/>
              <a:t>A few see humans travelling the stars</a:t>
            </a:r>
          </a:p>
          <a:p>
            <a:r>
              <a:rPr lang="en-US" dirty="0"/>
              <a:t>Most people would take a trip to space if they could</a:t>
            </a:r>
          </a:p>
        </p:txBody>
      </p:sp>
    </p:spTree>
    <p:extLst>
      <p:ext uri="{BB962C8B-B14F-4D97-AF65-F5344CB8AC3E}">
        <p14:creationId xmlns:p14="http://schemas.microsoft.com/office/powerpoint/2010/main" val="30245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9295-6A53-C209-3219-E4A40D279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things we should teach our kids to make the future even more exciting!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8BDE1-AA1E-B009-C9C0-A1C34D12B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en-US" sz="3600" dirty="0"/>
              <a:t>Space is happening Now!!</a:t>
            </a:r>
            <a:br>
              <a:rPr lang="en-US" dirty="0"/>
            </a:br>
            <a:r>
              <a:rPr lang="en-US" dirty="0"/>
              <a:t>There have been people in space every day of your life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arenR"/>
            </a:pPr>
            <a:r>
              <a:rPr lang="en-US" sz="3500" dirty="0"/>
              <a:t>Space Exploration is getting Bigger!</a:t>
            </a:r>
            <a:br>
              <a:rPr lang="en-US" dirty="0"/>
            </a:br>
            <a:r>
              <a:rPr lang="en-US" dirty="0"/>
              <a:t>People will walk on the moon before you graduate from College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arenR"/>
            </a:pPr>
            <a:r>
              <a:rPr lang="en-US" sz="3500" dirty="0"/>
              <a:t>Multi-planetary in your lifetime</a:t>
            </a:r>
            <a:br>
              <a:rPr lang="en-US" dirty="0"/>
            </a:br>
            <a:r>
              <a:rPr lang="en-US" dirty="0"/>
              <a:t>Humans will live on Mars in your lifetime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arenR"/>
            </a:pPr>
            <a:r>
              <a:rPr lang="en-US" sz="3500" dirty="0"/>
              <a:t>We Need you!</a:t>
            </a:r>
            <a:br>
              <a:rPr lang="en-US" dirty="0"/>
            </a:br>
            <a:r>
              <a:rPr lang="en-US" dirty="0"/>
              <a:t>You can participate in it in many ways.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7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DE1E-2F03-367C-584D-FCADCBB3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Orbits</a:t>
            </a:r>
          </a:p>
        </p:txBody>
      </p:sp>
      <p:pic>
        <p:nvPicPr>
          <p:cNvPr id="12290" name="Picture 2" descr="Throwing a Ball and the Moon – Orbits and Revolution – Vigyan Chintan">
            <a:extLst>
              <a:ext uri="{FF2B5EF4-FFF2-40B4-BE49-F238E27FC236}">
                <a16:creationId xmlns:a16="http://schemas.microsoft.com/office/drawing/2014/main" id="{4DD08221-C88C-6B01-3B37-7258AB769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1465019"/>
            <a:ext cx="6292464" cy="419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f a planet had a perfectly flat surface (no mountains, etc.), and had no  atmosphere, would it be possible to orbit it at one cm above the ground? -  Quora">
            <a:extLst>
              <a:ext uri="{FF2B5EF4-FFF2-40B4-BE49-F238E27FC236}">
                <a16:creationId xmlns:a16="http://schemas.microsoft.com/office/drawing/2014/main" id="{1CF43F00-37CA-D524-92A0-2FCF75D94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327" y="1257629"/>
            <a:ext cx="4833642" cy="505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02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5AF9B2-60FF-86F3-8EF4-0390D3304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60" y="119917"/>
            <a:ext cx="7245840" cy="6629797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79217C-91B7-B9EC-EBF6-968CBB6FDF0E}"/>
              </a:ext>
            </a:extLst>
          </p:cNvPr>
          <p:cNvSpPr/>
          <p:nvPr/>
        </p:nvSpPr>
        <p:spPr>
          <a:xfrm>
            <a:off x="263769" y="1740877"/>
            <a:ext cx="7825154" cy="4997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Sputnik launched | October 4, 1957 | HISTORY">
            <a:extLst>
              <a:ext uri="{FF2B5EF4-FFF2-40B4-BE49-F238E27FC236}">
                <a16:creationId xmlns:a16="http://schemas.microsoft.com/office/drawing/2014/main" id="{9508DB34-A0EE-6C2D-408A-4F541DCCE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0" y="1836921"/>
            <a:ext cx="8713177" cy="490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mazon.com: Sputnik I 1957 NThe New York Times Front Page Headline  Announcing The Launch Of Sputnik I The Soviet UnionS First Earth Satellite  Newspaper Page 5 October 1957 Poster Print by (18">
            <a:extLst>
              <a:ext uri="{FF2B5EF4-FFF2-40B4-BE49-F238E27FC236}">
                <a16:creationId xmlns:a16="http://schemas.microsoft.com/office/drawing/2014/main" id="{9E868CA5-6D1E-A674-B363-F270AE13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0"/>
            <a:ext cx="851535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 This Day: Space Race Began as Soviets Launched 'Sputnik'">
            <a:extLst>
              <a:ext uri="{FF2B5EF4-FFF2-40B4-BE49-F238E27FC236}">
                <a16:creationId xmlns:a16="http://schemas.microsoft.com/office/drawing/2014/main" id="{B6CC6677-945E-EC00-FBC3-A397C5794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71856"/>
            <a:ext cx="7705725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70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E97B0-8775-2076-30F4-40D7557AE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267" y="0"/>
            <a:ext cx="5395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73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5AF9B2-60FF-86F3-8EF4-0390D3304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60" y="119917"/>
            <a:ext cx="7245840" cy="662979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BD64DA-0B95-B67D-97E4-3C1DCD3BF039}"/>
              </a:ext>
            </a:extLst>
          </p:cNvPr>
          <p:cNvSpPr/>
          <p:nvPr/>
        </p:nvSpPr>
        <p:spPr>
          <a:xfrm>
            <a:off x="545123" y="2277208"/>
            <a:ext cx="7245840" cy="44608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F1CB7-A850-6AFF-ADDA-35DFA9616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963" y="371048"/>
            <a:ext cx="4305901" cy="6115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F1905-5ECB-0195-E38F-EB8FD8E2B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50" y="2397124"/>
            <a:ext cx="5935620" cy="4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192</Words>
  <Application>Microsoft Office PowerPoint</Application>
  <PresentationFormat>Widescreen</PresentationFormat>
  <Paragraphs>22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Keeping Space Exciting</vt:lpstr>
      <vt:lpstr>What is Excitement?</vt:lpstr>
      <vt:lpstr>What are your most vivid, exciting space memories?</vt:lpstr>
      <vt:lpstr>Golden Age of Space Excitement</vt:lpstr>
      <vt:lpstr>Orbits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Exciting Things Are Happening in Space Everyday</vt:lpstr>
      <vt:lpstr>PowerPoint Presentation</vt:lpstr>
      <vt:lpstr>Exciting Things In Our Future</vt:lpstr>
      <vt:lpstr>PowerPoint Presentation</vt:lpstr>
      <vt:lpstr>PowerPoint Presentation</vt:lpstr>
      <vt:lpstr>PowerPoint Presentation</vt:lpstr>
      <vt:lpstr>PowerPoint Presentation</vt:lpstr>
      <vt:lpstr>Countdown to the Moon and HEO HERO</vt:lpstr>
      <vt:lpstr>PowerPoint Presentation</vt:lpstr>
      <vt:lpstr>PowerPoint Presentation</vt:lpstr>
      <vt:lpstr>Countdown to the Moon</vt:lpstr>
      <vt:lpstr>Things I’ve Learned</vt:lpstr>
      <vt:lpstr>Four things we should teach our kids to make the future even more exciting!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Space Exciting</dc:title>
  <dc:creator>Nathan Price</dc:creator>
  <cp:lastModifiedBy>Nathan Price</cp:lastModifiedBy>
  <cp:revision>7</cp:revision>
  <dcterms:created xsi:type="dcterms:W3CDTF">2023-11-11T00:01:58Z</dcterms:created>
  <dcterms:modified xsi:type="dcterms:W3CDTF">2023-11-11T19:05:37Z</dcterms:modified>
</cp:coreProperties>
</file>