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91897C-043C-41DA-9D11-ADEB2002D612}" v="89" dt="2022-02-12T05:29:02.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673" autoAdjust="0"/>
  </p:normalViewPr>
  <p:slideViewPr>
    <p:cSldViewPr snapToGrid="0" showGuides="1">
      <p:cViewPr varScale="1">
        <p:scale>
          <a:sx n="62" d="100"/>
          <a:sy n="62" d="100"/>
        </p:scale>
        <p:origin x="4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nfelder, Andrea" userId="82c564a8-fd22-4eb3-a740-2135e13eabaf" providerId="ADAL" clId="{8691897C-043C-41DA-9D11-ADEB2002D612}"/>
    <pc:docChg chg="custSel addSld modSld">
      <pc:chgData name="Leinfelder, Andrea" userId="82c564a8-fd22-4eb3-a740-2135e13eabaf" providerId="ADAL" clId="{8691897C-043C-41DA-9D11-ADEB2002D612}" dt="2022-02-12T05:29:02.260" v="274" actId="1076"/>
      <pc:docMkLst>
        <pc:docMk/>
      </pc:docMkLst>
      <pc:sldChg chg="addSp delSp modSp mod">
        <pc:chgData name="Leinfelder, Andrea" userId="82c564a8-fd22-4eb3-a740-2135e13eabaf" providerId="ADAL" clId="{8691897C-043C-41DA-9D11-ADEB2002D612}" dt="2022-02-12T05:28:01.225" v="268" actId="1076"/>
        <pc:sldMkLst>
          <pc:docMk/>
          <pc:sldMk cId="1056654478" sldId="256"/>
        </pc:sldMkLst>
        <pc:picChg chg="add mod">
          <ac:chgData name="Leinfelder, Andrea" userId="82c564a8-fd22-4eb3-a740-2135e13eabaf" providerId="ADAL" clId="{8691897C-043C-41DA-9D11-ADEB2002D612}" dt="2022-02-12T05:26:49.081" v="263" actId="1076"/>
          <ac:picMkLst>
            <pc:docMk/>
            <pc:sldMk cId="1056654478" sldId="256"/>
            <ac:picMk id="4" creationId="{3E4B5144-D947-4CA7-9D17-8D2B267BB779}"/>
          </ac:picMkLst>
        </pc:picChg>
        <pc:picChg chg="add mod">
          <ac:chgData name="Leinfelder, Andrea" userId="82c564a8-fd22-4eb3-a740-2135e13eabaf" providerId="ADAL" clId="{8691897C-043C-41DA-9D11-ADEB2002D612}" dt="2022-02-12T05:28:01.225" v="268" actId="1076"/>
          <ac:picMkLst>
            <pc:docMk/>
            <pc:sldMk cId="1056654478" sldId="256"/>
            <ac:picMk id="5" creationId="{0745CE6E-AA0E-493C-8AA2-53C2B98BD708}"/>
          </ac:picMkLst>
        </pc:picChg>
        <pc:picChg chg="add del">
          <ac:chgData name="Leinfelder, Andrea" userId="82c564a8-fd22-4eb3-a740-2135e13eabaf" providerId="ADAL" clId="{8691897C-043C-41DA-9D11-ADEB2002D612}" dt="2022-02-12T05:25:44.659" v="255"/>
          <ac:picMkLst>
            <pc:docMk/>
            <pc:sldMk cId="1056654478" sldId="256"/>
            <ac:picMk id="1026" creationId="{92193DF2-6CF7-45AF-824C-1635AEC87BB1}"/>
          </ac:picMkLst>
        </pc:picChg>
      </pc:sldChg>
      <pc:sldChg chg="addSp delSp modSp new mod">
        <pc:chgData name="Leinfelder, Andrea" userId="82c564a8-fd22-4eb3-a740-2135e13eabaf" providerId="ADAL" clId="{8691897C-043C-41DA-9D11-ADEB2002D612}" dt="2022-02-10T00:07:38.179" v="81" actId="1076"/>
        <pc:sldMkLst>
          <pc:docMk/>
          <pc:sldMk cId="2522256275" sldId="257"/>
        </pc:sldMkLst>
        <pc:spChg chg="mod">
          <ac:chgData name="Leinfelder, Andrea" userId="82c564a8-fd22-4eb3-a740-2135e13eabaf" providerId="ADAL" clId="{8691897C-043C-41DA-9D11-ADEB2002D612}" dt="2022-02-09T23:55:10.757" v="11" actId="20577"/>
          <ac:spMkLst>
            <pc:docMk/>
            <pc:sldMk cId="2522256275" sldId="257"/>
            <ac:spMk id="2" creationId="{8D363BBF-7E3B-49FF-8F06-CC302A2FCA56}"/>
          </ac:spMkLst>
        </pc:spChg>
        <pc:spChg chg="del">
          <ac:chgData name="Leinfelder, Andrea" userId="82c564a8-fd22-4eb3-a740-2135e13eabaf" providerId="ADAL" clId="{8691897C-043C-41DA-9D11-ADEB2002D612}" dt="2022-02-09T23:56:27.180" v="14" actId="478"/>
          <ac:spMkLst>
            <pc:docMk/>
            <pc:sldMk cId="2522256275" sldId="257"/>
            <ac:spMk id="3" creationId="{651A2489-AF7D-4685-A6FD-4A336D5F0739}"/>
          </ac:spMkLst>
        </pc:spChg>
        <pc:picChg chg="add mod">
          <ac:chgData name="Leinfelder, Andrea" userId="82c564a8-fd22-4eb3-a740-2135e13eabaf" providerId="ADAL" clId="{8691897C-043C-41DA-9D11-ADEB2002D612}" dt="2022-02-09T23:56:33.342" v="17" actId="1076"/>
          <ac:picMkLst>
            <pc:docMk/>
            <pc:sldMk cId="2522256275" sldId="257"/>
            <ac:picMk id="4" creationId="{719F5596-4867-4949-BE62-8D7557FF14F9}"/>
          </ac:picMkLst>
        </pc:picChg>
        <pc:picChg chg="add mod">
          <ac:chgData name="Leinfelder, Andrea" userId="82c564a8-fd22-4eb3-a740-2135e13eabaf" providerId="ADAL" clId="{8691897C-043C-41DA-9D11-ADEB2002D612}" dt="2022-02-10T00:07:38.179" v="81" actId="1076"/>
          <ac:picMkLst>
            <pc:docMk/>
            <pc:sldMk cId="2522256275" sldId="257"/>
            <ac:picMk id="2050" creationId="{2E4097A2-AE7F-4C7E-A07A-D1561DE93F2B}"/>
          </ac:picMkLst>
        </pc:picChg>
      </pc:sldChg>
      <pc:sldChg chg="addSp delSp modSp new mod">
        <pc:chgData name="Leinfelder, Andrea" userId="82c564a8-fd22-4eb3-a740-2135e13eabaf" providerId="ADAL" clId="{8691897C-043C-41DA-9D11-ADEB2002D612}" dt="2022-02-10T00:01:53.453" v="46"/>
        <pc:sldMkLst>
          <pc:docMk/>
          <pc:sldMk cId="1308779705" sldId="258"/>
        </pc:sldMkLst>
        <pc:spChg chg="mod">
          <ac:chgData name="Leinfelder, Andrea" userId="82c564a8-fd22-4eb3-a740-2135e13eabaf" providerId="ADAL" clId="{8691897C-043C-41DA-9D11-ADEB2002D612}" dt="2022-02-10T00:01:48.794" v="45" actId="20577"/>
          <ac:spMkLst>
            <pc:docMk/>
            <pc:sldMk cId="1308779705" sldId="258"/>
            <ac:spMk id="2" creationId="{FC43C4EA-2C71-4E30-9C65-B84EE4E08144}"/>
          </ac:spMkLst>
        </pc:spChg>
        <pc:spChg chg="del">
          <ac:chgData name="Leinfelder, Andrea" userId="82c564a8-fd22-4eb3-a740-2135e13eabaf" providerId="ADAL" clId="{8691897C-043C-41DA-9D11-ADEB2002D612}" dt="2022-02-10T00:01:53.453" v="46"/>
          <ac:spMkLst>
            <pc:docMk/>
            <pc:sldMk cId="1308779705" sldId="258"/>
            <ac:spMk id="3" creationId="{8C149E67-E282-41EF-8319-FFB77BDC8EF1}"/>
          </ac:spMkLst>
        </pc:spChg>
        <pc:picChg chg="add mod">
          <ac:chgData name="Leinfelder, Andrea" userId="82c564a8-fd22-4eb3-a740-2135e13eabaf" providerId="ADAL" clId="{8691897C-043C-41DA-9D11-ADEB2002D612}" dt="2022-02-10T00:01:53.453" v="46"/>
          <ac:picMkLst>
            <pc:docMk/>
            <pc:sldMk cId="1308779705" sldId="258"/>
            <ac:picMk id="1026" creationId="{B228FCB4-2E71-4498-B794-123AC78FC83E}"/>
          </ac:picMkLst>
        </pc:picChg>
      </pc:sldChg>
      <pc:sldChg chg="addSp delSp modSp new mod">
        <pc:chgData name="Leinfelder, Andrea" userId="82c564a8-fd22-4eb3-a740-2135e13eabaf" providerId="ADAL" clId="{8691897C-043C-41DA-9D11-ADEB2002D612}" dt="2022-02-10T00:13:11.225" v="116" actId="1076"/>
        <pc:sldMkLst>
          <pc:docMk/>
          <pc:sldMk cId="932769250" sldId="259"/>
        </pc:sldMkLst>
        <pc:spChg chg="mod">
          <ac:chgData name="Leinfelder, Andrea" userId="82c564a8-fd22-4eb3-a740-2135e13eabaf" providerId="ADAL" clId="{8691897C-043C-41DA-9D11-ADEB2002D612}" dt="2022-02-10T00:10:28.174" v="104" actId="20577"/>
          <ac:spMkLst>
            <pc:docMk/>
            <pc:sldMk cId="932769250" sldId="259"/>
            <ac:spMk id="2" creationId="{57BE3FAC-9B6F-49A6-BBCD-55C7D628D040}"/>
          </ac:spMkLst>
        </pc:spChg>
        <pc:spChg chg="del">
          <ac:chgData name="Leinfelder, Andrea" userId="82c564a8-fd22-4eb3-a740-2135e13eabaf" providerId="ADAL" clId="{8691897C-043C-41DA-9D11-ADEB2002D612}" dt="2022-02-10T00:12:01.729" v="109" actId="478"/>
          <ac:spMkLst>
            <pc:docMk/>
            <pc:sldMk cId="932769250" sldId="259"/>
            <ac:spMk id="3" creationId="{B81910C6-28ED-4A56-9440-0D7513BEC1F1}"/>
          </ac:spMkLst>
        </pc:spChg>
        <pc:picChg chg="add mod">
          <ac:chgData name="Leinfelder, Andrea" userId="82c564a8-fd22-4eb3-a740-2135e13eabaf" providerId="ADAL" clId="{8691897C-043C-41DA-9D11-ADEB2002D612}" dt="2022-02-10T00:12:16.179" v="112" actId="1076"/>
          <ac:picMkLst>
            <pc:docMk/>
            <pc:sldMk cId="932769250" sldId="259"/>
            <ac:picMk id="4" creationId="{ACB1791D-FD20-4312-A185-97334D509A9F}"/>
          </ac:picMkLst>
        </pc:picChg>
        <pc:picChg chg="add mod">
          <ac:chgData name="Leinfelder, Andrea" userId="82c564a8-fd22-4eb3-a740-2135e13eabaf" providerId="ADAL" clId="{8691897C-043C-41DA-9D11-ADEB2002D612}" dt="2022-02-10T00:13:11.225" v="116" actId="1076"/>
          <ac:picMkLst>
            <pc:docMk/>
            <pc:sldMk cId="932769250" sldId="259"/>
            <ac:picMk id="3074" creationId="{9823950F-0ED7-4939-A7DF-70F425C76B19}"/>
          </ac:picMkLst>
        </pc:picChg>
      </pc:sldChg>
      <pc:sldChg chg="addSp delSp modSp new mod">
        <pc:chgData name="Leinfelder, Andrea" userId="82c564a8-fd22-4eb3-a740-2135e13eabaf" providerId="ADAL" clId="{8691897C-043C-41DA-9D11-ADEB2002D612}" dt="2022-02-10T00:14:01.131" v="137" actId="1076"/>
        <pc:sldMkLst>
          <pc:docMk/>
          <pc:sldMk cId="3993697601" sldId="260"/>
        </pc:sldMkLst>
        <pc:spChg chg="mod">
          <ac:chgData name="Leinfelder, Andrea" userId="82c564a8-fd22-4eb3-a740-2135e13eabaf" providerId="ADAL" clId="{8691897C-043C-41DA-9D11-ADEB2002D612}" dt="2022-02-10T00:13:24.691" v="131" actId="20577"/>
          <ac:spMkLst>
            <pc:docMk/>
            <pc:sldMk cId="3993697601" sldId="260"/>
            <ac:spMk id="2" creationId="{A65B901F-EECB-4B83-85ED-42EE64B2FF10}"/>
          </ac:spMkLst>
        </pc:spChg>
        <pc:spChg chg="del">
          <ac:chgData name="Leinfelder, Andrea" userId="82c564a8-fd22-4eb3-a740-2135e13eabaf" providerId="ADAL" clId="{8691897C-043C-41DA-9D11-ADEB2002D612}" dt="2022-02-10T00:13:52.280" v="132" actId="478"/>
          <ac:spMkLst>
            <pc:docMk/>
            <pc:sldMk cId="3993697601" sldId="260"/>
            <ac:spMk id="3" creationId="{ECD1BB97-7F7B-41FE-9F28-536BC1671A1D}"/>
          </ac:spMkLst>
        </pc:spChg>
        <pc:picChg chg="add mod">
          <ac:chgData name="Leinfelder, Andrea" userId="82c564a8-fd22-4eb3-a740-2135e13eabaf" providerId="ADAL" clId="{8691897C-043C-41DA-9D11-ADEB2002D612}" dt="2022-02-10T00:14:01.131" v="137" actId="1076"/>
          <ac:picMkLst>
            <pc:docMk/>
            <pc:sldMk cId="3993697601" sldId="260"/>
            <ac:picMk id="4098" creationId="{54964F54-0F4A-4461-BB6F-CCBD7C7B7252}"/>
          </ac:picMkLst>
        </pc:picChg>
      </pc:sldChg>
      <pc:sldChg chg="addSp delSp modSp new mod">
        <pc:chgData name="Leinfelder, Andrea" userId="82c564a8-fd22-4eb3-a740-2135e13eabaf" providerId="ADAL" clId="{8691897C-043C-41DA-9D11-ADEB2002D612}" dt="2022-02-10T00:15:07.358" v="149"/>
        <pc:sldMkLst>
          <pc:docMk/>
          <pc:sldMk cId="1289006450" sldId="261"/>
        </pc:sldMkLst>
        <pc:spChg chg="mod">
          <ac:chgData name="Leinfelder, Andrea" userId="82c564a8-fd22-4eb3-a740-2135e13eabaf" providerId="ADAL" clId="{8691897C-043C-41DA-9D11-ADEB2002D612}" dt="2022-02-10T00:14:45.091" v="148" actId="20577"/>
          <ac:spMkLst>
            <pc:docMk/>
            <pc:sldMk cId="1289006450" sldId="261"/>
            <ac:spMk id="2" creationId="{F566838E-8DED-4862-A471-EACD30A0B1E3}"/>
          </ac:spMkLst>
        </pc:spChg>
        <pc:spChg chg="del">
          <ac:chgData name="Leinfelder, Andrea" userId="82c564a8-fd22-4eb3-a740-2135e13eabaf" providerId="ADAL" clId="{8691897C-043C-41DA-9D11-ADEB2002D612}" dt="2022-02-10T00:15:07.358" v="149"/>
          <ac:spMkLst>
            <pc:docMk/>
            <pc:sldMk cId="1289006450" sldId="261"/>
            <ac:spMk id="3" creationId="{820B5F4B-DE66-43A2-A8B4-11E51A249006}"/>
          </ac:spMkLst>
        </pc:spChg>
        <pc:picChg chg="add mod">
          <ac:chgData name="Leinfelder, Andrea" userId="82c564a8-fd22-4eb3-a740-2135e13eabaf" providerId="ADAL" clId="{8691897C-043C-41DA-9D11-ADEB2002D612}" dt="2022-02-10T00:15:07.358" v="149"/>
          <ac:picMkLst>
            <pc:docMk/>
            <pc:sldMk cId="1289006450" sldId="261"/>
            <ac:picMk id="5122" creationId="{9B88CB55-5464-464D-A2CD-710D781D1A3B}"/>
          </ac:picMkLst>
        </pc:picChg>
      </pc:sldChg>
      <pc:sldChg chg="addSp delSp modSp new mod">
        <pc:chgData name="Leinfelder, Andrea" userId="82c564a8-fd22-4eb3-a740-2135e13eabaf" providerId="ADAL" clId="{8691897C-043C-41DA-9D11-ADEB2002D612}" dt="2022-02-10T00:20:23.456" v="180" actId="732"/>
        <pc:sldMkLst>
          <pc:docMk/>
          <pc:sldMk cId="279761698" sldId="262"/>
        </pc:sldMkLst>
        <pc:spChg chg="mod">
          <ac:chgData name="Leinfelder, Andrea" userId="82c564a8-fd22-4eb3-a740-2135e13eabaf" providerId="ADAL" clId="{8691897C-043C-41DA-9D11-ADEB2002D612}" dt="2022-02-10T00:15:45.037" v="159" actId="20577"/>
          <ac:spMkLst>
            <pc:docMk/>
            <pc:sldMk cId="279761698" sldId="262"/>
            <ac:spMk id="2" creationId="{9E2426B7-8E6B-4051-971C-E6076F60855B}"/>
          </ac:spMkLst>
        </pc:spChg>
        <pc:spChg chg="del">
          <ac:chgData name="Leinfelder, Andrea" userId="82c564a8-fd22-4eb3-a740-2135e13eabaf" providerId="ADAL" clId="{8691897C-043C-41DA-9D11-ADEB2002D612}" dt="2022-02-10T00:18:03.927" v="160" actId="478"/>
          <ac:spMkLst>
            <pc:docMk/>
            <pc:sldMk cId="279761698" sldId="262"/>
            <ac:spMk id="3" creationId="{83D680E9-E926-4BE0-B82F-E9F6136239C7}"/>
          </ac:spMkLst>
        </pc:spChg>
        <pc:picChg chg="add mod">
          <ac:chgData name="Leinfelder, Andrea" userId="82c564a8-fd22-4eb3-a740-2135e13eabaf" providerId="ADAL" clId="{8691897C-043C-41DA-9D11-ADEB2002D612}" dt="2022-02-10T00:20:23.456" v="180" actId="732"/>
          <ac:picMkLst>
            <pc:docMk/>
            <pc:sldMk cId="279761698" sldId="262"/>
            <ac:picMk id="6146" creationId="{9EC46D4E-1D7D-4966-AF8D-66311115BA7E}"/>
          </ac:picMkLst>
        </pc:picChg>
      </pc:sldChg>
      <pc:sldChg chg="addSp delSp modSp new mod">
        <pc:chgData name="Leinfelder, Andrea" userId="82c564a8-fd22-4eb3-a740-2135e13eabaf" providerId="ADAL" clId="{8691897C-043C-41DA-9D11-ADEB2002D612}" dt="2022-02-12T05:28:39.915" v="271" actId="1076"/>
        <pc:sldMkLst>
          <pc:docMk/>
          <pc:sldMk cId="3701764903" sldId="263"/>
        </pc:sldMkLst>
        <pc:spChg chg="mod">
          <ac:chgData name="Leinfelder, Andrea" userId="82c564a8-fd22-4eb3-a740-2135e13eabaf" providerId="ADAL" clId="{8691897C-043C-41DA-9D11-ADEB2002D612}" dt="2022-02-10T00:20:38.298" v="195" actId="20577"/>
          <ac:spMkLst>
            <pc:docMk/>
            <pc:sldMk cId="3701764903" sldId="263"/>
            <ac:spMk id="2" creationId="{44828CD3-E1B4-4DBD-87DF-D40A78995F4F}"/>
          </ac:spMkLst>
        </pc:spChg>
        <pc:spChg chg="del">
          <ac:chgData name="Leinfelder, Andrea" userId="82c564a8-fd22-4eb3-a740-2135e13eabaf" providerId="ADAL" clId="{8691897C-043C-41DA-9D11-ADEB2002D612}" dt="2022-02-12T05:28:33.580" v="269" actId="931"/>
          <ac:spMkLst>
            <pc:docMk/>
            <pc:sldMk cId="3701764903" sldId="263"/>
            <ac:spMk id="3" creationId="{142BE2DD-6B55-4987-9BF2-E0CD6EDBB51A}"/>
          </ac:spMkLst>
        </pc:spChg>
        <pc:picChg chg="add mod">
          <ac:chgData name="Leinfelder, Andrea" userId="82c564a8-fd22-4eb3-a740-2135e13eabaf" providerId="ADAL" clId="{8691897C-043C-41DA-9D11-ADEB2002D612}" dt="2022-02-12T05:28:39.915" v="271" actId="1076"/>
          <ac:picMkLst>
            <pc:docMk/>
            <pc:sldMk cId="3701764903" sldId="263"/>
            <ac:picMk id="5" creationId="{4C952F46-C685-479B-A055-AB92630C02CF}"/>
          </ac:picMkLst>
        </pc:picChg>
      </pc:sldChg>
      <pc:sldChg chg="addSp delSp modSp new mod">
        <pc:chgData name="Leinfelder, Andrea" userId="82c564a8-fd22-4eb3-a740-2135e13eabaf" providerId="ADAL" clId="{8691897C-043C-41DA-9D11-ADEB2002D612}" dt="2022-02-12T05:29:02.260" v="274" actId="1076"/>
        <pc:sldMkLst>
          <pc:docMk/>
          <pc:sldMk cId="1943846408" sldId="264"/>
        </pc:sldMkLst>
        <pc:spChg chg="mod">
          <ac:chgData name="Leinfelder, Andrea" userId="82c564a8-fd22-4eb3-a740-2135e13eabaf" providerId="ADAL" clId="{8691897C-043C-41DA-9D11-ADEB2002D612}" dt="2022-02-10T00:21:39.754" v="213" actId="20577"/>
          <ac:spMkLst>
            <pc:docMk/>
            <pc:sldMk cId="1943846408" sldId="264"/>
            <ac:spMk id="2" creationId="{31578845-345B-40E9-9ED2-45BFB5285299}"/>
          </ac:spMkLst>
        </pc:spChg>
        <pc:spChg chg="del">
          <ac:chgData name="Leinfelder, Andrea" userId="82c564a8-fd22-4eb3-a740-2135e13eabaf" providerId="ADAL" clId="{8691897C-043C-41DA-9D11-ADEB2002D612}" dt="2022-02-10T00:25:55.693" v="214" actId="478"/>
          <ac:spMkLst>
            <pc:docMk/>
            <pc:sldMk cId="1943846408" sldId="264"/>
            <ac:spMk id="3" creationId="{0D7264BA-05D7-4CC4-A3E2-A5E363E44D78}"/>
          </ac:spMkLst>
        </pc:spChg>
        <pc:spChg chg="add mod">
          <ac:chgData name="Leinfelder, Andrea" userId="82c564a8-fd22-4eb3-a740-2135e13eabaf" providerId="ADAL" clId="{8691897C-043C-41DA-9D11-ADEB2002D612}" dt="2022-02-12T05:29:02.260" v="274" actId="1076"/>
          <ac:spMkLst>
            <pc:docMk/>
            <pc:sldMk cId="1943846408" sldId="264"/>
            <ac:spMk id="6" creationId="{82CFA9E8-05BA-494B-8B6A-061AC75BF8D2}"/>
          </ac:spMkLst>
        </pc:spChg>
        <pc:picChg chg="add mod">
          <ac:chgData name="Leinfelder, Andrea" userId="82c564a8-fd22-4eb3-a740-2135e13eabaf" providerId="ADAL" clId="{8691897C-043C-41DA-9D11-ADEB2002D612}" dt="2022-02-12T05:29:02.260" v="274" actId="1076"/>
          <ac:picMkLst>
            <pc:docMk/>
            <pc:sldMk cId="1943846408" sldId="264"/>
            <ac:picMk id="7170" creationId="{2FC6DE45-7BF8-4EA4-8CA5-2DF745569DF3}"/>
          </ac:picMkLst>
        </pc:picChg>
      </pc:sldChg>
      <pc:sldChg chg="addSp delSp modSp new mod">
        <pc:chgData name="Leinfelder, Andrea" userId="82c564a8-fd22-4eb3-a740-2135e13eabaf" providerId="ADAL" clId="{8691897C-043C-41DA-9D11-ADEB2002D612}" dt="2022-02-10T00:29:00.402" v="253" actId="1076"/>
        <pc:sldMkLst>
          <pc:docMk/>
          <pc:sldMk cId="2113898782" sldId="265"/>
        </pc:sldMkLst>
        <pc:spChg chg="mod">
          <ac:chgData name="Leinfelder, Andrea" userId="82c564a8-fd22-4eb3-a740-2135e13eabaf" providerId="ADAL" clId="{8691897C-043C-41DA-9D11-ADEB2002D612}" dt="2022-02-10T00:27:29.350" v="250" actId="20577"/>
          <ac:spMkLst>
            <pc:docMk/>
            <pc:sldMk cId="2113898782" sldId="265"/>
            <ac:spMk id="2" creationId="{44CA1B44-197D-4EA5-BE88-E8C4D7386DB3}"/>
          </ac:spMkLst>
        </pc:spChg>
        <pc:spChg chg="del">
          <ac:chgData name="Leinfelder, Andrea" userId="82c564a8-fd22-4eb3-a740-2135e13eabaf" providerId="ADAL" clId="{8691897C-043C-41DA-9D11-ADEB2002D612}" dt="2022-02-10T00:28:57.852" v="251" actId="478"/>
          <ac:spMkLst>
            <pc:docMk/>
            <pc:sldMk cId="2113898782" sldId="265"/>
            <ac:spMk id="3" creationId="{797D2F5B-D502-4B31-B772-C262D3A7773B}"/>
          </ac:spMkLst>
        </pc:spChg>
        <pc:picChg chg="add mod">
          <ac:chgData name="Leinfelder, Andrea" userId="82c564a8-fd22-4eb3-a740-2135e13eabaf" providerId="ADAL" clId="{8691897C-043C-41DA-9D11-ADEB2002D612}" dt="2022-02-10T00:29:00.402" v="253" actId="1076"/>
          <ac:picMkLst>
            <pc:docMk/>
            <pc:sldMk cId="2113898782" sldId="265"/>
            <ac:picMk id="8194" creationId="{824C0AA9-CADB-42E0-A620-CD0D802CB21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F36D0-8E2B-4F61-98A2-A06304CAFB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D931A5-C773-45BE-8406-456429B87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73097C-3ABE-4072-8FD3-0BF6838B8363}"/>
              </a:ext>
            </a:extLst>
          </p:cNvPr>
          <p:cNvSpPr>
            <a:spLocks noGrp="1"/>
          </p:cNvSpPr>
          <p:nvPr>
            <p:ph type="dt" sz="half" idx="10"/>
          </p:nvPr>
        </p:nvSpPr>
        <p:spPr/>
        <p:txBody>
          <a:bodyPr/>
          <a:lstStyle/>
          <a:p>
            <a:fld id="{E89F393C-0891-4359-B387-69D1210FCB96}" type="datetimeFigureOut">
              <a:rPr lang="en-US" smtClean="0"/>
              <a:t>2/11/2022</a:t>
            </a:fld>
            <a:endParaRPr lang="en-US"/>
          </a:p>
        </p:txBody>
      </p:sp>
      <p:sp>
        <p:nvSpPr>
          <p:cNvPr id="5" name="Footer Placeholder 4">
            <a:extLst>
              <a:ext uri="{FF2B5EF4-FFF2-40B4-BE49-F238E27FC236}">
                <a16:creationId xmlns:a16="http://schemas.microsoft.com/office/drawing/2014/main" id="{B0D74108-8F27-406D-AAEB-85A84C8CD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2D2A3-CDC6-47B1-904A-D2E9FE4AA849}"/>
              </a:ext>
            </a:extLst>
          </p:cNvPr>
          <p:cNvSpPr>
            <a:spLocks noGrp="1"/>
          </p:cNvSpPr>
          <p:nvPr>
            <p:ph type="sldNum" sz="quarter" idx="12"/>
          </p:nvPr>
        </p:nvSpPr>
        <p:spPr/>
        <p:txBody>
          <a:bodyPr/>
          <a:lstStyle/>
          <a:p>
            <a:fld id="{EA93C1C7-9021-46C9-AEDA-A1D50FA973A0}" type="slidenum">
              <a:rPr lang="en-US" smtClean="0"/>
              <a:t>‹#›</a:t>
            </a:fld>
            <a:endParaRPr lang="en-US"/>
          </a:p>
        </p:txBody>
      </p:sp>
    </p:spTree>
    <p:extLst>
      <p:ext uri="{BB962C8B-B14F-4D97-AF65-F5344CB8AC3E}">
        <p14:creationId xmlns:p14="http://schemas.microsoft.com/office/powerpoint/2010/main" val="197819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C646-AE1A-4C6D-B61C-F541341E2F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F4FF55-7EE1-45D6-8D09-5C9C214593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50F7E-D33C-4C01-BF8E-B8E3C9D7C7C6}"/>
              </a:ext>
            </a:extLst>
          </p:cNvPr>
          <p:cNvSpPr>
            <a:spLocks noGrp="1"/>
          </p:cNvSpPr>
          <p:nvPr>
            <p:ph type="dt" sz="half" idx="10"/>
          </p:nvPr>
        </p:nvSpPr>
        <p:spPr/>
        <p:txBody>
          <a:bodyPr/>
          <a:lstStyle/>
          <a:p>
            <a:fld id="{E89F393C-0891-4359-B387-69D1210FCB96}" type="datetimeFigureOut">
              <a:rPr lang="en-US" smtClean="0"/>
              <a:t>2/11/2022</a:t>
            </a:fld>
            <a:endParaRPr lang="en-US"/>
          </a:p>
        </p:txBody>
      </p:sp>
      <p:sp>
        <p:nvSpPr>
          <p:cNvPr id="5" name="Footer Placeholder 4">
            <a:extLst>
              <a:ext uri="{FF2B5EF4-FFF2-40B4-BE49-F238E27FC236}">
                <a16:creationId xmlns:a16="http://schemas.microsoft.com/office/drawing/2014/main" id="{4180C0B5-A04C-4F51-927A-C326BC544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F1C5B-A247-428E-9E26-8E2D36B56612}"/>
              </a:ext>
            </a:extLst>
          </p:cNvPr>
          <p:cNvSpPr>
            <a:spLocks noGrp="1"/>
          </p:cNvSpPr>
          <p:nvPr>
            <p:ph type="sldNum" sz="quarter" idx="12"/>
          </p:nvPr>
        </p:nvSpPr>
        <p:spPr/>
        <p:txBody>
          <a:bodyPr/>
          <a:lstStyle/>
          <a:p>
            <a:fld id="{EA93C1C7-9021-46C9-AEDA-A1D50FA973A0}" type="slidenum">
              <a:rPr lang="en-US" smtClean="0"/>
              <a:t>‹#›</a:t>
            </a:fld>
            <a:endParaRPr lang="en-US"/>
          </a:p>
        </p:txBody>
      </p:sp>
    </p:spTree>
    <p:extLst>
      <p:ext uri="{BB962C8B-B14F-4D97-AF65-F5344CB8AC3E}">
        <p14:creationId xmlns:p14="http://schemas.microsoft.com/office/powerpoint/2010/main" val="1932521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607C64-30D4-4146-B27C-F56E9B794A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BADD6E-28E0-4EC2-A11B-2543443FFA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326E2-5FCC-4F75-8C8A-7B584376E040}"/>
              </a:ext>
            </a:extLst>
          </p:cNvPr>
          <p:cNvSpPr>
            <a:spLocks noGrp="1"/>
          </p:cNvSpPr>
          <p:nvPr>
            <p:ph type="dt" sz="half" idx="10"/>
          </p:nvPr>
        </p:nvSpPr>
        <p:spPr/>
        <p:txBody>
          <a:bodyPr/>
          <a:lstStyle/>
          <a:p>
            <a:fld id="{E89F393C-0891-4359-B387-69D1210FCB96}" type="datetimeFigureOut">
              <a:rPr lang="en-US" smtClean="0"/>
              <a:t>2/11/2022</a:t>
            </a:fld>
            <a:endParaRPr lang="en-US"/>
          </a:p>
        </p:txBody>
      </p:sp>
      <p:sp>
        <p:nvSpPr>
          <p:cNvPr id="5" name="Footer Placeholder 4">
            <a:extLst>
              <a:ext uri="{FF2B5EF4-FFF2-40B4-BE49-F238E27FC236}">
                <a16:creationId xmlns:a16="http://schemas.microsoft.com/office/drawing/2014/main" id="{91297E3D-F533-473E-962F-435F11E09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24471-6C42-432F-B226-D89AFFA50DB9}"/>
              </a:ext>
            </a:extLst>
          </p:cNvPr>
          <p:cNvSpPr>
            <a:spLocks noGrp="1"/>
          </p:cNvSpPr>
          <p:nvPr>
            <p:ph type="sldNum" sz="quarter" idx="12"/>
          </p:nvPr>
        </p:nvSpPr>
        <p:spPr/>
        <p:txBody>
          <a:bodyPr/>
          <a:lstStyle/>
          <a:p>
            <a:fld id="{EA93C1C7-9021-46C9-AEDA-A1D50FA973A0}" type="slidenum">
              <a:rPr lang="en-US" smtClean="0"/>
              <a:t>‹#›</a:t>
            </a:fld>
            <a:endParaRPr lang="en-US"/>
          </a:p>
        </p:txBody>
      </p:sp>
    </p:spTree>
    <p:extLst>
      <p:ext uri="{BB962C8B-B14F-4D97-AF65-F5344CB8AC3E}">
        <p14:creationId xmlns:p14="http://schemas.microsoft.com/office/powerpoint/2010/main" val="19171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04D4-5366-4CBB-9EAF-EDA76DEAE9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58944-3BBA-4C8F-82D7-46B99AE861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CB286-83FE-4927-BF16-3382507B2C78}"/>
              </a:ext>
            </a:extLst>
          </p:cNvPr>
          <p:cNvSpPr>
            <a:spLocks noGrp="1"/>
          </p:cNvSpPr>
          <p:nvPr>
            <p:ph type="dt" sz="half" idx="10"/>
          </p:nvPr>
        </p:nvSpPr>
        <p:spPr/>
        <p:txBody>
          <a:bodyPr/>
          <a:lstStyle/>
          <a:p>
            <a:fld id="{E89F393C-0891-4359-B387-69D1210FCB96}" type="datetimeFigureOut">
              <a:rPr lang="en-US" smtClean="0"/>
              <a:t>2/11/2022</a:t>
            </a:fld>
            <a:endParaRPr lang="en-US"/>
          </a:p>
        </p:txBody>
      </p:sp>
      <p:sp>
        <p:nvSpPr>
          <p:cNvPr id="5" name="Footer Placeholder 4">
            <a:extLst>
              <a:ext uri="{FF2B5EF4-FFF2-40B4-BE49-F238E27FC236}">
                <a16:creationId xmlns:a16="http://schemas.microsoft.com/office/drawing/2014/main" id="{6D256096-DAEA-46D8-900F-6746FAEAC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DC39D-365A-45E9-ABE9-DD11C2B9FD0D}"/>
              </a:ext>
            </a:extLst>
          </p:cNvPr>
          <p:cNvSpPr>
            <a:spLocks noGrp="1"/>
          </p:cNvSpPr>
          <p:nvPr>
            <p:ph type="sldNum" sz="quarter" idx="12"/>
          </p:nvPr>
        </p:nvSpPr>
        <p:spPr/>
        <p:txBody>
          <a:bodyPr/>
          <a:lstStyle/>
          <a:p>
            <a:fld id="{EA93C1C7-9021-46C9-AEDA-A1D50FA973A0}" type="slidenum">
              <a:rPr lang="en-US" smtClean="0"/>
              <a:t>‹#›</a:t>
            </a:fld>
            <a:endParaRPr lang="en-US"/>
          </a:p>
        </p:txBody>
      </p:sp>
    </p:spTree>
    <p:extLst>
      <p:ext uri="{BB962C8B-B14F-4D97-AF65-F5344CB8AC3E}">
        <p14:creationId xmlns:p14="http://schemas.microsoft.com/office/powerpoint/2010/main" val="196122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7BCA-7A84-4FBA-B0CD-2EF7323B49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45EC97-BED6-48CA-A89A-65A9271B11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EC188F-9310-4877-B0E8-4C3B3AE59F0C}"/>
              </a:ext>
            </a:extLst>
          </p:cNvPr>
          <p:cNvSpPr>
            <a:spLocks noGrp="1"/>
          </p:cNvSpPr>
          <p:nvPr>
            <p:ph type="dt" sz="half" idx="10"/>
          </p:nvPr>
        </p:nvSpPr>
        <p:spPr/>
        <p:txBody>
          <a:bodyPr/>
          <a:lstStyle/>
          <a:p>
            <a:fld id="{E89F393C-0891-4359-B387-69D1210FCB96}" type="datetimeFigureOut">
              <a:rPr lang="en-US" smtClean="0"/>
              <a:t>2/11/2022</a:t>
            </a:fld>
            <a:endParaRPr lang="en-US"/>
          </a:p>
        </p:txBody>
      </p:sp>
      <p:sp>
        <p:nvSpPr>
          <p:cNvPr id="5" name="Footer Placeholder 4">
            <a:extLst>
              <a:ext uri="{FF2B5EF4-FFF2-40B4-BE49-F238E27FC236}">
                <a16:creationId xmlns:a16="http://schemas.microsoft.com/office/drawing/2014/main" id="{F0952913-AECA-473D-9E05-1E96D98F1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26DE1-4247-4899-BE80-80F31098D0D5}"/>
              </a:ext>
            </a:extLst>
          </p:cNvPr>
          <p:cNvSpPr>
            <a:spLocks noGrp="1"/>
          </p:cNvSpPr>
          <p:nvPr>
            <p:ph type="sldNum" sz="quarter" idx="12"/>
          </p:nvPr>
        </p:nvSpPr>
        <p:spPr/>
        <p:txBody>
          <a:bodyPr/>
          <a:lstStyle/>
          <a:p>
            <a:fld id="{EA93C1C7-9021-46C9-AEDA-A1D50FA973A0}" type="slidenum">
              <a:rPr lang="en-US" smtClean="0"/>
              <a:t>‹#›</a:t>
            </a:fld>
            <a:endParaRPr lang="en-US"/>
          </a:p>
        </p:txBody>
      </p:sp>
    </p:spTree>
    <p:extLst>
      <p:ext uri="{BB962C8B-B14F-4D97-AF65-F5344CB8AC3E}">
        <p14:creationId xmlns:p14="http://schemas.microsoft.com/office/powerpoint/2010/main" val="5308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72EE-47E3-4DA9-A934-7E4B5C94C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8EC53-67B7-408C-A6D1-78C85D8087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59B46D-A832-447B-8A94-4C7B38EF36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C1B4C2-1D2E-4DE7-93FC-4511B6E56F52}"/>
              </a:ext>
            </a:extLst>
          </p:cNvPr>
          <p:cNvSpPr>
            <a:spLocks noGrp="1"/>
          </p:cNvSpPr>
          <p:nvPr>
            <p:ph type="dt" sz="half" idx="10"/>
          </p:nvPr>
        </p:nvSpPr>
        <p:spPr/>
        <p:txBody>
          <a:bodyPr/>
          <a:lstStyle/>
          <a:p>
            <a:fld id="{E89F393C-0891-4359-B387-69D1210FCB96}" type="datetimeFigureOut">
              <a:rPr lang="en-US" smtClean="0"/>
              <a:t>2/11/2022</a:t>
            </a:fld>
            <a:endParaRPr lang="en-US"/>
          </a:p>
        </p:txBody>
      </p:sp>
      <p:sp>
        <p:nvSpPr>
          <p:cNvPr id="6" name="Footer Placeholder 5">
            <a:extLst>
              <a:ext uri="{FF2B5EF4-FFF2-40B4-BE49-F238E27FC236}">
                <a16:creationId xmlns:a16="http://schemas.microsoft.com/office/drawing/2014/main" id="{948B1A9C-ABD2-4AE2-96E9-F774459AC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BC277-83EB-4C49-B9F5-5747E9236D69}"/>
              </a:ext>
            </a:extLst>
          </p:cNvPr>
          <p:cNvSpPr>
            <a:spLocks noGrp="1"/>
          </p:cNvSpPr>
          <p:nvPr>
            <p:ph type="sldNum" sz="quarter" idx="12"/>
          </p:nvPr>
        </p:nvSpPr>
        <p:spPr/>
        <p:txBody>
          <a:bodyPr/>
          <a:lstStyle/>
          <a:p>
            <a:fld id="{EA93C1C7-9021-46C9-AEDA-A1D50FA973A0}" type="slidenum">
              <a:rPr lang="en-US" smtClean="0"/>
              <a:t>‹#›</a:t>
            </a:fld>
            <a:endParaRPr lang="en-US"/>
          </a:p>
        </p:txBody>
      </p:sp>
    </p:spTree>
    <p:extLst>
      <p:ext uri="{BB962C8B-B14F-4D97-AF65-F5344CB8AC3E}">
        <p14:creationId xmlns:p14="http://schemas.microsoft.com/office/powerpoint/2010/main" val="406586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9362-AF17-4321-B456-BDBB166A75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117C75-4DFD-47B5-9963-947928002B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A356EB-3662-4B84-9107-EFC13D7ABB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FE07A2-76D9-47E3-8289-692012F34D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A2C6C9-68F9-4692-9769-3AAE3649D9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1C2D5C-57EE-43A6-8775-95F72CD4AA9A}"/>
              </a:ext>
            </a:extLst>
          </p:cNvPr>
          <p:cNvSpPr>
            <a:spLocks noGrp="1"/>
          </p:cNvSpPr>
          <p:nvPr>
            <p:ph type="dt" sz="half" idx="10"/>
          </p:nvPr>
        </p:nvSpPr>
        <p:spPr/>
        <p:txBody>
          <a:bodyPr/>
          <a:lstStyle/>
          <a:p>
            <a:fld id="{E89F393C-0891-4359-B387-69D1210FCB96}" type="datetimeFigureOut">
              <a:rPr lang="en-US" smtClean="0"/>
              <a:t>2/11/2022</a:t>
            </a:fld>
            <a:endParaRPr lang="en-US"/>
          </a:p>
        </p:txBody>
      </p:sp>
      <p:sp>
        <p:nvSpPr>
          <p:cNvPr id="8" name="Footer Placeholder 7">
            <a:extLst>
              <a:ext uri="{FF2B5EF4-FFF2-40B4-BE49-F238E27FC236}">
                <a16:creationId xmlns:a16="http://schemas.microsoft.com/office/drawing/2014/main" id="{A990E71C-FB0E-48A6-B6C7-E6CE9F8E09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FDD55B-98F1-4178-8554-4C907B5D555B}"/>
              </a:ext>
            </a:extLst>
          </p:cNvPr>
          <p:cNvSpPr>
            <a:spLocks noGrp="1"/>
          </p:cNvSpPr>
          <p:nvPr>
            <p:ph type="sldNum" sz="quarter" idx="12"/>
          </p:nvPr>
        </p:nvSpPr>
        <p:spPr/>
        <p:txBody>
          <a:bodyPr/>
          <a:lstStyle/>
          <a:p>
            <a:fld id="{EA93C1C7-9021-46C9-AEDA-A1D50FA973A0}" type="slidenum">
              <a:rPr lang="en-US" smtClean="0"/>
              <a:t>‹#›</a:t>
            </a:fld>
            <a:endParaRPr lang="en-US"/>
          </a:p>
        </p:txBody>
      </p:sp>
    </p:spTree>
    <p:extLst>
      <p:ext uri="{BB962C8B-B14F-4D97-AF65-F5344CB8AC3E}">
        <p14:creationId xmlns:p14="http://schemas.microsoft.com/office/powerpoint/2010/main" val="253220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404C-09E9-4F72-A4DA-D8D2453F91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5C4BD2-B01D-43A9-98CC-0F1F4A0B5746}"/>
              </a:ext>
            </a:extLst>
          </p:cNvPr>
          <p:cNvSpPr>
            <a:spLocks noGrp="1"/>
          </p:cNvSpPr>
          <p:nvPr>
            <p:ph type="dt" sz="half" idx="10"/>
          </p:nvPr>
        </p:nvSpPr>
        <p:spPr/>
        <p:txBody>
          <a:bodyPr/>
          <a:lstStyle/>
          <a:p>
            <a:fld id="{E89F393C-0891-4359-B387-69D1210FCB96}" type="datetimeFigureOut">
              <a:rPr lang="en-US" smtClean="0"/>
              <a:t>2/11/2022</a:t>
            </a:fld>
            <a:endParaRPr lang="en-US"/>
          </a:p>
        </p:txBody>
      </p:sp>
      <p:sp>
        <p:nvSpPr>
          <p:cNvPr id="4" name="Footer Placeholder 3">
            <a:extLst>
              <a:ext uri="{FF2B5EF4-FFF2-40B4-BE49-F238E27FC236}">
                <a16:creationId xmlns:a16="http://schemas.microsoft.com/office/drawing/2014/main" id="{DB455853-1544-408E-9ACD-B19C6AE409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1C4882-2E88-4182-9641-BFCE4EB8F5F2}"/>
              </a:ext>
            </a:extLst>
          </p:cNvPr>
          <p:cNvSpPr>
            <a:spLocks noGrp="1"/>
          </p:cNvSpPr>
          <p:nvPr>
            <p:ph type="sldNum" sz="quarter" idx="12"/>
          </p:nvPr>
        </p:nvSpPr>
        <p:spPr/>
        <p:txBody>
          <a:bodyPr/>
          <a:lstStyle/>
          <a:p>
            <a:fld id="{EA93C1C7-9021-46C9-AEDA-A1D50FA973A0}" type="slidenum">
              <a:rPr lang="en-US" smtClean="0"/>
              <a:t>‹#›</a:t>
            </a:fld>
            <a:endParaRPr lang="en-US"/>
          </a:p>
        </p:txBody>
      </p:sp>
    </p:spTree>
    <p:extLst>
      <p:ext uri="{BB962C8B-B14F-4D97-AF65-F5344CB8AC3E}">
        <p14:creationId xmlns:p14="http://schemas.microsoft.com/office/powerpoint/2010/main" val="37050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11A5F-8CE3-45EC-9254-44D464678BB7}"/>
              </a:ext>
            </a:extLst>
          </p:cNvPr>
          <p:cNvSpPr>
            <a:spLocks noGrp="1"/>
          </p:cNvSpPr>
          <p:nvPr>
            <p:ph type="dt" sz="half" idx="10"/>
          </p:nvPr>
        </p:nvSpPr>
        <p:spPr/>
        <p:txBody>
          <a:bodyPr/>
          <a:lstStyle/>
          <a:p>
            <a:fld id="{E89F393C-0891-4359-B387-69D1210FCB96}" type="datetimeFigureOut">
              <a:rPr lang="en-US" smtClean="0"/>
              <a:t>2/11/2022</a:t>
            </a:fld>
            <a:endParaRPr lang="en-US"/>
          </a:p>
        </p:txBody>
      </p:sp>
      <p:sp>
        <p:nvSpPr>
          <p:cNvPr id="3" name="Footer Placeholder 2">
            <a:extLst>
              <a:ext uri="{FF2B5EF4-FFF2-40B4-BE49-F238E27FC236}">
                <a16:creationId xmlns:a16="http://schemas.microsoft.com/office/drawing/2014/main" id="{F7F3552F-AD21-4978-97D6-ED8FE769A4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FE14C4-7E17-43DC-9C3B-564E9E38C650}"/>
              </a:ext>
            </a:extLst>
          </p:cNvPr>
          <p:cNvSpPr>
            <a:spLocks noGrp="1"/>
          </p:cNvSpPr>
          <p:nvPr>
            <p:ph type="sldNum" sz="quarter" idx="12"/>
          </p:nvPr>
        </p:nvSpPr>
        <p:spPr/>
        <p:txBody>
          <a:bodyPr/>
          <a:lstStyle/>
          <a:p>
            <a:fld id="{EA93C1C7-9021-46C9-AEDA-A1D50FA973A0}" type="slidenum">
              <a:rPr lang="en-US" smtClean="0"/>
              <a:t>‹#›</a:t>
            </a:fld>
            <a:endParaRPr lang="en-US"/>
          </a:p>
        </p:txBody>
      </p:sp>
    </p:spTree>
    <p:extLst>
      <p:ext uri="{BB962C8B-B14F-4D97-AF65-F5344CB8AC3E}">
        <p14:creationId xmlns:p14="http://schemas.microsoft.com/office/powerpoint/2010/main" val="250937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A70A-90D2-476F-A8AF-2044442950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6232A7-87BA-4DA2-BDED-94E6DE99EF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B61167-6F88-44D6-A61C-128B6AA56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0B1EDB-6E90-4353-820A-11407E888FEF}"/>
              </a:ext>
            </a:extLst>
          </p:cNvPr>
          <p:cNvSpPr>
            <a:spLocks noGrp="1"/>
          </p:cNvSpPr>
          <p:nvPr>
            <p:ph type="dt" sz="half" idx="10"/>
          </p:nvPr>
        </p:nvSpPr>
        <p:spPr/>
        <p:txBody>
          <a:bodyPr/>
          <a:lstStyle/>
          <a:p>
            <a:fld id="{E89F393C-0891-4359-B387-69D1210FCB96}" type="datetimeFigureOut">
              <a:rPr lang="en-US" smtClean="0"/>
              <a:t>2/11/2022</a:t>
            </a:fld>
            <a:endParaRPr lang="en-US"/>
          </a:p>
        </p:txBody>
      </p:sp>
      <p:sp>
        <p:nvSpPr>
          <p:cNvPr id="6" name="Footer Placeholder 5">
            <a:extLst>
              <a:ext uri="{FF2B5EF4-FFF2-40B4-BE49-F238E27FC236}">
                <a16:creationId xmlns:a16="http://schemas.microsoft.com/office/drawing/2014/main" id="{64F0739B-7A83-4C7E-BA19-0006315F5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6F82B4-7F18-49CC-9294-A47B56F23F4C}"/>
              </a:ext>
            </a:extLst>
          </p:cNvPr>
          <p:cNvSpPr>
            <a:spLocks noGrp="1"/>
          </p:cNvSpPr>
          <p:nvPr>
            <p:ph type="sldNum" sz="quarter" idx="12"/>
          </p:nvPr>
        </p:nvSpPr>
        <p:spPr/>
        <p:txBody>
          <a:bodyPr/>
          <a:lstStyle/>
          <a:p>
            <a:fld id="{EA93C1C7-9021-46C9-AEDA-A1D50FA973A0}" type="slidenum">
              <a:rPr lang="en-US" smtClean="0"/>
              <a:t>‹#›</a:t>
            </a:fld>
            <a:endParaRPr lang="en-US"/>
          </a:p>
        </p:txBody>
      </p:sp>
    </p:spTree>
    <p:extLst>
      <p:ext uri="{BB962C8B-B14F-4D97-AF65-F5344CB8AC3E}">
        <p14:creationId xmlns:p14="http://schemas.microsoft.com/office/powerpoint/2010/main" val="123975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C206-9372-4DB4-9215-33FA2B2D3E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67C2E-8B01-45EF-938E-40D115DDA4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C953AD-A946-4915-908C-2BDDC9647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5DF136-99D9-4CB7-8817-88834D4F204D}"/>
              </a:ext>
            </a:extLst>
          </p:cNvPr>
          <p:cNvSpPr>
            <a:spLocks noGrp="1"/>
          </p:cNvSpPr>
          <p:nvPr>
            <p:ph type="dt" sz="half" idx="10"/>
          </p:nvPr>
        </p:nvSpPr>
        <p:spPr/>
        <p:txBody>
          <a:bodyPr/>
          <a:lstStyle/>
          <a:p>
            <a:fld id="{E89F393C-0891-4359-B387-69D1210FCB96}" type="datetimeFigureOut">
              <a:rPr lang="en-US" smtClean="0"/>
              <a:t>2/11/2022</a:t>
            </a:fld>
            <a:endParaRPr lang="en-US"/>
          </a:p>
        </p:txBody>
      </p:sp>
      <p:sp>
        <p:nvSpPr>
          <p:cNvPr id="6" name="Footer Placeholder 5">
            <a:extLst>
              <a:ext uri="{FF2B5EF4-FFF2-40B4-BE49-F238E27FC236}">
                <a16:creationId xmlns:a16="http://schemas.microsoft.com/office/drawing/2014/main" id="{6403DC31-3C39-4288-9BAB-494131843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C4E937-815A-4606-B27F-AF289ED7B86C}"/>
              </a:ext>
            </a:extLst>
          </p:cNvPr>
          <p:cNvSpPr>
            <a:spLocks noGrp="1"/>
          </p:cNvSpPr>
          <p:nvPr>
            <p:ph type="sldNum" sz="quarter" idx="12"/>
          </p:nvPr>
        </p:nvSpPr>
        <p:spPr/>
        <p:txBody>
          <a:bodyPr/>
          <a:lstStyle/>
          <a:p>
            <a:fld id="{EA93C1C7-9021-46C9-AEDA-A1D50FA973A0}" type="slidenum">
              <a:rPr lang="en-US" smtClean="0"/>
              <a:t>‹#›</a:t>
            </a:fld>
            <a:endParaRPr lang="en-US"/>
          </a:p>
        </p:txBody>
      </p:sp>
    </p:spTree>
    <p:extLst>
      <p:ext uri="{BB962C8B-B14F-4D97-AF65-F5344CB8AC3E}">
        <p14:creationId xmlns:p14="http://schemas.microsoft.com/office/powerpoint/2010/main" val="260535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BD01F7-8A90-4631-829D-ABB85CC628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4EF104-7810-4DB4-8476-3E611F600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AC44B-A1ED-48B8-9EEF-460F8BD916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F393C-0891-4359-B387-69D1210FCB96}" type="datetimeFigureOut">
              <a:rPr lang="en-US" smtClean="0"/>
              <a:t>2/11/2022</a:t>
            </a:fld>
            <a:endParaRPr lang="en-US"/>
          </a:p>
        </p:txBody>
      </p:sp>
      <p:sp>
        <p:nvSpPr>
          <p:cNvPr id="5" name="Footer Placeholder 4">
            <a:extLst>
              <a:ext uri="{FF2B5EF4-FFF2-40B4-BE49-F238E27FC236}">
                <a16:creationId xmlns:a16="http://schemas.microsoft.com/office/drawing/2014/main" id="{0D1BAA5D-6EE3-486C-B57B-46716AC481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F386D2-C995-4D11-8FB8-1B6B7566C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3C1C7-9021-46C9-AEDA-A1D50FA973A0}" type="slidenum">
              <a:rPr lang="en-US" smtClean="0"/>
              <a:t>‹#›</a:t>
            </a:fld>
            <a:endParaRPr lang="en-US"/>
          </a:p>
        </p:txBody>
      </p:sp>
    </p:spTree>
    <p:extLst>
      <p:ext uri="{BB962C8B-B14F-4D97-AF65-F5344CB8AC3E}">
        <p14:creationId xmlns:p14="http://schemas.microsoft.com/office/powerpoint/2010/main" val="554693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85B2D-AD68-4F38-AA68-15D6CBDECEE2}"/>
              </a:ext>
            </a:extLst>
          </p:cNvPr>
          <p:cNvSpPr>
            <a:spLocks noGrp="1"/>
          </p:cNvSpPr>
          <p:nvPr>
            <p:ph type="ctrTitle"/>
          </p:nvPr>
        </p:nvSpPr>
        <p:spPr>
          <a:xfrm>
            <a:off x="1311965" y="777460"/>
            <a:ext cx="9144000" cy="1000885"/>
          </a:xfrm>
        </p:spPr>
        <p:txBody>
          <a:bodyPr/>
          <a:lstStyle/>
          <a:p>
            <a:r>
              <a:rPr lang="en-US" dirty="0"/>
              <a:t>Covering space in 2022</a:t>
            </a:r>
          </a:p>
        </p:txBody>
      </p:sp>
      <p:pic>
        <p:nvPicPr>
          <p:cNvPr id="4" name="Picture 3" descr="A picture containing sky, outdoor, building, tower&#10;&#10;Description automatically generated">
            <a:extLst>
              <a:ext uri="{FF2B5EF4-FFF2-40B4-BE49-F238E27FC236}">
                <a16:creationId xmlns:a16="http://schemas.microsoft.com/office/drawing/2014/main" id="{3E4B5144-D947-4CA7-9D17-8D2B267BB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904" y="1947238"/>
            <a:ext cx="3482725" cy="4643633"/>
          </a:xfrm>
          <a:prstGeom prst="rect">
            <a:avLst/>
          </a:prstGeom>
        </p:spPr>
      </p:pic>
      <p:pic>
        <p:nvPicPr>
          <p:cNvPr id="5" name="Picture 4">
            <a:extLst>
              <a:ext uri="{FF2B5EF4-FFF2-40B4-BE49-F238E27FC236}">
                <a16:creationId xmlns:a16="http://schemas.microsoft.com/office/drawing/2014/main" id="{0745CE6E-AA0E-493C-8AA2-53C2B98BD708}"/>
              </a:ext>
            </a:extLst>
          </p:cNvPr>
          <p:cNvPicPr>
            <a:picLocks noChangeAspect="1"/>
          </p:cNvPicPr>
          <p:nvPr/>
        </p:nvPicPr>
        <p:blipFill>
          <a:blip r:embed="rId3"/>
          <a:stretch>
            <a:fillRect/>
          </a:stretch>
        </p:blipFill>
        <p:spPr>
          <a:xfrm>
            <a:off x="5695308" y="2656162"/>
            <a:ext cx="5893942" cy="3929295"/>
          </a:xfrm>
          <a:prstGeom prst="rect">
            <a:avLst/>
          </a:prstGeom>
        </p:spPr>
      </p:pic>
    </p:spTree>
    <p:extLst>
      <p:ext uri="{BB962C8B-B14F-4D97-AF65-F5344CB8AC3E}">
        <p14:creationId xmlns:p14="http://schemas.microsoft.com/office/powerpoint/2010/main" val="1056654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1B44-197D-4EA5-BE88-E8C4D7386DB3}"/>
              </a:ext>
            </a:extLst>
          </p:cNvPr>
          <p:cNvSpPr>
            <a:spLocks noGrp="1"/>
          </p:cNvSpPr>
          <p:nvPr>
            <p:ph type="title"/>
          </p:nvPr>
        </p:nvSpPr>
        <p:spPr/>
        <p:txBody>
          <a:bodyPr/>
          <a:lstStyle/>
          <a:p>
            <a:r>
              <a:rPr lang="en-US" dirty="0"/>
              <a:t>The state of journalism</a:t>
            </a:r>
          </a:p>
        </p:txBody>
      </p:sp>
      <p:pic>
        <p:nvPicPr>
          <p:cNvPr id="8194" name="Picture 2" descr="9 Journalism Memes ideas | journalism, memes, words">
            <a:extLst>
              <a:ext uri="{FF2B5EF4-FFF2-40B4-BE49-F238E27FC236}">
                <a16:creationId xmlns:a16="http://schemas.microsoft.com/office/drawing/2014/main" id="{824C0AA9-CADB-42E0-A620-CD0D802CB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570" y="1690688"/>
            <a:ext cx="49815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89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63BBF-7E3B-49FF-8F06-CC302A2FCA56}"/>
              </a:ext>
            </a:extLst>
          </p:cNvPr>
          <p:cNvSpPr>
            <a:spLocks noGrp="1"/>
          </p:cNvSpPr>
          <p:nvPr>
            <p:ph type="title"/>
          </p:nvPr>
        </p:nvSpPr>
        <p:spPr/>
        <p:txBody>
          <a:bodyPr/>
          <a:lstStyle/>
          <a:p>
            <a:r>
              <a:rPr lang="en-US" dirty="0"/>
              <a:t>About me</a:t>
            </a:r>
          </a:p>
        </p:txBody>
      </p:sp>
      <p:pic>
        <p:nvPicPr>
          <p:cNvPr id="4" name="Picture 2">
            <a:extLst>
              <a:ext uri="{FF2B5EF4-FFF2-40B4-BE49-F238E27FC236}">
                <a16:creationId xmlns:a16="http://schemas.microsoft.com/office/drawing/2014/main" id="{719F5596-4867-4949-BE62-8D7557FF1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29" y="1624427"/>
            <a:ext cx="5248346" cy="32277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000FD373-6F9D-44E9-B72E-6EC8BD012E68">
            <a:extLst>
              <a:ext uri="{FF2B5EF4-FFF2-40B4-BE49-F238E27FC236}">
                <a16:creationId xmlns:a16="http://schemas.microsoft.com/office/drawing/2014/main" id="{2E4097A2-AE7F-4C7E-A07A-D1561DE93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040" y="684781"/>
            <a:ext cx="4281035" cy="569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256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3C4EA-2C71-4E30-9C65-B84EE4E08144}"/>
              </a:ext>
            </a:extLst>
          </p:cNvPr>
          <p:cNvSpPr>
            <a:spLocks noGrp="1"/>
          </p:cNvSpPr>
          <p:nvPr>
            <p:ph type="title"/>
          </p:nvPr>
        </p:nvSpPr>
        <p:spPr/>
        <p:txBody>
          <a:bodyPr/>
          <a:lstStyle/>
          <a:p>
            <a:r>
              <a:rPr lang="en-US" dirty="0"/>
              <a:t>Space is getting busy</a:t>
            </a:r>
          </a:p>
        </p:txBody>
      </p:sp>
      <p:pic>
        <p:nvPicPr>
          <p:cNvPr id="1026" name="Picture 2" descr="Space memes - Jatan&amp;#39;s Space">
            <a:extLst>
              <a:ext uri="{FF2B5EF4-FFF2-40B4-BE49-F238E27FC236}">
                <a16:creationId xmlns:a16="http://schemas.microsoft.com/office/drawing/2014/main" id="{B228FCB4-2E71-4498-B794-123AC78FC8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1975" y="1825625"/>
            <a:ext cx="724805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77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3FAC-9B6F-49A6-BBCD-55C7D628D040}"/>
              </a:ext>
            </a:extLst>
          </p:cNvPr>
          <p:cNvSpPr>
            <a:spLocks noGrp="1"/>
          </p:cNvSpPr>
          <p:nvPr>
            <p:ph type="title"/>
          </p:nvPr>
        </p:nvSpPr>
        <p:spPr/>
        <p:txBody>
          <a:bodyPr/>
          <a:lstStyle/>
          <a:p>
            <a:r>
              <a:rPr lang="en-US" dirty="0"/>
              <a:t>Space is getting busy</a:t>
            </a:r>
          </a:p>
        </p:txBody>
      </p:sp>
      <p:pic>
        <p:nvPicPr>
          <p:cNvPr id="4" name="Picture 3" descr="A picture containing water, outdoor, sky, lake&#10;&#10;Description automatically generated">
            <a:extLst>
              <a:ext uri="{FF2B5EF4-FFF2-40B4-BE49-F238E27FC236}">
                <a16:creationId xmlns:a16="http://schemas.microsoft.com/office/drawing/2014/main" id="{ACB1791D-FD20-4312-A185-97334D509A9F}"/>
              </a:ext>
            </a:extLst>
          </p:cNvPr>
          <p:cNvPicPr>
            <a:picLocks noChangeAspect="1"/>
          </p:cNvPicPr>
          <p:nvPr/>
        </p:nvPicPr>
        <p:blipFill rotWithShape="1">
          <a:blip r:embed="rId2">
            <a:extLst>
              <a:ext uri="{28A0092B-C50C-407E-A947-70E740481C1C}">
                <a14:useLocalDpi xmlns:a14="http://schemas.microsoft.com/office/drawing/2010/main" val="0"/>
              </a:ext>
            </a:extLst>
          </a:blip>
          <a:srcRect l="19227" t="14815" r="20000"/>
          <a:stretch/>
        </p:blipFill>
        <p:spPr>
          <a:xfrm>
            <a:off x="838200" y="1470089"/>
            <a:ext cx="4735799" cy="4978612"/>
          </a:xfrm>
          <a:prstGeom prst="rect">
            <a:avLst/>
          </a:prstGeom>
        </p:spPr>
      </p:pic>
      <p:pic>
        <p:nvPicPr>
          <p:cNvPr id="3074" name="Picture 2" descr="Nanoracks Senior Mechanical Designer Mark Rowley, from left, Director of Engineering Steven Stenzel and Michael Kerley, Craig Technologies' avionics technician lead in Florida, wrapping up the Bishop Airlock with a plastic cover before shipping it to Florida, Tuesday, Sept. 22, 2020, in Webster.">
            <a:extLst>
              <a:ext uri="{FF2B5EF4-FFF2-40B4-BE49-F238E27FC236}">
                <a16:creationId xmlns:a16="http://schemas.microsoft.com/office/drawing/2014/main" id="{9823950F-0ED7-4939-A7DF-70F425C76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577" y="2216564"/>
            <a:ext cx="6344527" cy="370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76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901F-EECB-4B83-85ED-42EE64B2FF10}"/>
              </a:ext>
            </a:extLst>
          </p:cNvPr>
          <p:cNvSpPr>
            <a:spLocks noGrp="1"/>
          </p:cNvSpPr>
          <p:nvPr>
            <p:ph type="title"/>
          </p:nvPr>
        </p:nvSpPr>
        <p:spPr/>
        <p:txBody>
          <a:bodyPr/>
          <a:lstStyle/>
          <a:p>
            <a:r>
              <a:rPr lang="en-US" dirty="0"/>
              <a:t>Bigger in Texas</a:t>
            </a:r>
          </a:p>
        </p:txBody>
      </p:sp>
      <p:pic>
        <p:nvPicPr>
          <p:cNvPr id="4098" name="Picture 2" descr="Amazon founder Jeff Bezos and Tesla founder Elon Musk have both founded commercial space enterprises, and both are launching spacecraft from Texas.">
            <a:extLst>
              <a:ext uri="{FF2B5EF4-FFF2-40B4-BE49-F238E27FC236}">
                <a16:creationId xmlns:a16="http://schemas.microsoft.com/office/drawing/2014/main" id="{54964F54-0F4A-4461-BB6F-CCBD7C7B7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446" y="305485"/>
            <a:ext cx="5940564" cy="632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69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6838E-8DED-4862-A471-EACD30A0B1E3}"/>
              </a:ext>
            </a:extLst>
          </p:cNvPr>
          <p:cNvSpPr>
            <a:spLocks noGrp="1"/>
          </p:cNvSpPr>
          <p:nvPr>
            <p:ph type="title"/>
          </p:nvPr>
        </p:nvSpPr>
        <p:spPr/>
        <p:txBody>
          <a:bodyPr/>
          <a:lstStyle/>
          <a:p>
            <a:r>
              <a:rPr lang="en-US" dirty="0"/>
              <a:t>Boca Chica</a:t>
            </a:r>
          </a:p>
        </p:txBody>
      </p:sp>
      <p:pic>
        <p:nvPicPr>
          <p:cNvPr id="5122" name="Picture 2" descr="A woman walks by a mural featuring SpaceX founder Elon Musk that is promoting an art exhibit titled “Boca Chica to Mars,” on Wednesday, June 16, 2021, in Brownsville. SpaceX has been building launch facilities in Boca Chica, an unincorporated area near the city.">
            <a:extLst>
              <a:ext uri="{FF2B5EF4-FFF2-40B4-BE49-F238E27FC236}">
                <a16:creationId xmlns:a16="http://schemas.microsoft.com/office/drawing/2014/main" id="{9B88CB55-5464-464D-A2CD-710D781D1A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8798" y="1825625"/>
            <a:ext cx="69344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00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26B7-8E6B-4051-971C-E6076F60855B}"/>
              </a:ext>
            </a:extLst>
          </p:cNvPr>
          <p:cNvSpPr>
            <a:spLocks noGrp="1"/>
          </p:cNvSpPr>
          <p:nvPr>
            <p:ph type="title"/>
          </p:nvPr>
        </p:nvSpPr>
        <p:spPr/>
        <p:txBody>
          <a:bodyPr/>
          <a:lstStyle/>
          <a:p>
            <a:r>
              <a:rPr lang="en-US" dirty="0"/>
              <a:t>Van Horn</a:t>
            </a:r>
          </a:p>
        </p:txBody>
      </p:sp>
      <p:pic>
        <p:nvPicPr>
          <p:cNvPr id="6146" name="EFE25DED-CEA9-49F9-AA44-31A9DF5071DD">
            <a:extLst>
              <a:ext uri="{FF2B5EF4-FFF2-40B4-BE49-F238E27FC236}">
                <a16:creationId xmlns:a16="http://schemas.microsoft.com/office/drawing/2014/main" id="{9EC46D4E-1D7D-4966-AF8D-66311115BA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37" b="15932"/>
          <a:stretch/>
        </p:blipFill>
        <p:spPr bwMode="auto">
          <a:xfrm>
            <a:off x="2052982" y="1736035"/>
            <a:ext cx="7338391" cy="42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6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8CD3-E1B4-4DBD-87DF-D40A78995F4F}"/>
              </a:ext>
            </a:extLst>
          </p:cNvPr>
          <p:cNvSpPr>
            <a:spLocks noGrp="1"/>
          </p:cNvSpPr>
          <p:nvPr>
            <p:ph type="title"/>
          </p:nvPr>
        </p:nvSpPr>
        <p:spPr/>
        <p:txBody>
          <a:bodyPr/>
          <a:lstStyle/>
          <a:p>
            <a:r>
              <a:rPr lang="en-US" dirty="0"/>
              <a:t>Starship update</a:t>
            </a:r>
          </a:p>
        </p:txBody>
      </p:sp>
      <p:pic>
        <p:nvPicPr>
          <p:cNvPr id="5" name="Content Placeholder 4">
            <a:extLst>
              <a:ext uri="{FF2B5EF4-FFF2-40B4-BE49-F238E27FC236}">
                <a16:creationId xmlns:a16="http://schemas.microsoft.com/office/drawing/2014/main" id="{4C952F46-C685-479B-A055-AB92630C02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2082" y="494099"/>
            <a:ext cx="4402350" cy="5869801"/>
          </a:xfrm>
        </p:spPr>
      </p:pic>
    </p:spTree>
    <p:extLst>
      <p:ext uri="{BB962C8B-B14F-4D97-AF65-F5344CB8AC3E}">
        <p14:creationId xmlns:p14="http://schemas.microsoft.com/office/powerpoint/2010/main" val="370176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8845-345B-40E9-9ED2-45BFB5285299}"/>
              </a:ext>
            </a:extLst>
          </p:cNvPr>
          <p:cNvSpPr>
            <a:spLocks noGrp="1"/>
          </p:cNvSpPr>
          <p:nvPr>
            <p:ph type="title"/>
          </p:nvPr>
        </p:nvSpPr>
        <p:spPr/>
        <p:txBody>
          <a:bodyPr/>
          <a:lstStyle/>
          <a:p>
            <a:r>
              <a:rPr lang="en-US" dirty="0"/>
              <a:t>Upcoming missions</a:t>
            </a:r>
          </a:p>
        </p:txBody>
      </p:sp>
      <p:pic>
        <p:nvPicPr>
          <p:cNvPr id="7170" name="Picture 2" descr="A close-up view of the Artemis I Space Launch System rocket inside High Bay 3 of the Vehicle Assembly Building at Kennedy Space Center in Florida.">
            <a:extLst>
              <a:ext uri="{FF2B5EF4-FFF2-40B4-BE49-F238E27FC236}">
                <a16:creationId xmlns:a16="http://schemas.microsoft.com/office/drawing/2014/main" id="{2FC6DE45-7BF8-4EA4-8CA5-2DF745569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196" y="1551564"/>
            <a:ext cx="7756939" cy="43572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CFA9E8-05BA-494B-8B6A-061AC75BF8D2}"/>
              </a:ext>
            </a:extLst>
          </p:cNvPr>
          <p:cNvSpPr txBox="1"/>
          <p:nvPr/>
        </p:nvSpPr>
        <p:spPr>
          <a:xfrm>
            <a:off x="2112196" y="5985244"/>
            <a:ext cx="2234293" cy="246221"/>
          </a:xfrm>
          <a:prstGeom prst="rect">
            <a:avLst/>
          </a:prstGeom>
          <a:noFill/>
        </p:spPr>
        <p:txBody>
          <a:bodyPr wrap="square">
            <a:spAutoFit/>
          </a:bodyPr>
          <a:lstStyle/>
          <a:p>
            <a:r>
              <a:rPr lang="en-US" sz="1000" b="0" i="1" dirty="0">
                <a:solidFill>
                  <a:srgbClr val="686868"/>
                </a:solidFill>
                <a:effectLst/>
              </a:rPr>
              <a:t>Photo credit: NASA/Frank Michaux</a:t>
            </a:r>
            <a:endParaRPr lang="en-US" sz="1000" dirty="0"/>
          </a:p>
        </p:txBody>
      </p:sp>
    </p:spTree>
    <p:extLst>
      <p:ext uri="{BB962C8B-B14F-4D97-AF65-F5344CB8AC3E}">
        <p14:creationId xmlns:p14="http://schemas.microsoft.com/office/powerpoint/2010/main" val="1943846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36</Words>
  <Application>Microsoft Office PowerPoint</Application>
  <PresentationFormat>Widescreen</PresentationFormat>
  <Paragraphs>11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Covering space in 2022</vt:lpstr>
      <vt:lpstr>About me</vt:lpstr>
      <vt:lpstr>Space is getting busy</vt:lpstr>
      <vt:lpstr>Space is getting busy</vt:lpstr>
      <vt:lpstr>Bigger in Texas</vt:lpstr>
      <vt:lpstr>Boca Chica</vt:lpstr>
      <vt:lpstr>Van Horn</vt:lpstr>
      <vt:lpstr>Starship update</vt:lpstr>
      <vt:lpstr>Upcoming missions</vt:lpstr>
      <vt:lpstr>The state of journalism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Covering space in 2022</dc:title>
  <dc:creator>Leinfelder, Andrea</dc:creator>
  <cp:lastModifiedBy>Leinfelder, Andrea</cp:lastModifiedBy>
  <cp:revision>1</cp:revision>
  <dcterms:created xsi:type="dcterms:W3CDTF">2022-02-09T23:52:10Z</dcterms:created>
  <dcterms:modified xsi:type="dcterms:W3CDTF">2022-02-12T05:29:06Z</dcterms:modified>
</cp:coreProperties>
</file>