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  <p:sldMasterId id="2147483700" r:id="rId2"/>
  </p:sldMasterIdLst>
  <p:sldIdLst>
    <p:sldId id="354" r:id="rId3"/>
    <p:sldId id="360" r:id="rId4"/>
    <p:sldId id="459" r:id="rId5"/>
    <p:sldId id="692" r:id="rId6"/>
    <p:sldId id="487" r:id="rId7"/>
    <p:sldId id="482" r:id="rId8"/>
    <p:sldId id="488" r:id="rId9"/>
    <p:sldId id="511" r:id="rId10"/>
    <p:sldId id="565" r:id="rId11"/>
    <p:sldId id="693" r:id="rId12"/>
    <p:sldId id="694" r:id="rId13"/>
    <p:sldId id="695" r:id="rId14"/>
    <p:sldId id="650" r:id="rId15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A037EAD-F936-4EEA-8C6B-D4C904773AC4}">
          <p14:sldIdLst>
            <p14:sldId id="354"/>
            <p14:sldId id="360"/>
            <p14:sldId id="459"/>
            <p14:sldId id="692"/>
            <p14:sldId id="487"/>
            <p14:sldId id="482"/>
            <p14:sldId id="488"/>
            <p14:sldId id="511"/>
            <p14:sldId id="565"/>
            <p14:sldId id="693"/>
            <p14:sldId id="694"/>
            <p14:sldId id="695"/>
            <p14:sldId id="650"/>
          </p14:sldIdLst>
        </p14:section>
        <p14:section name="Untitled Section" id="{3571B0B0-E59D-4D87-A5F2-9866CF67837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han price" initials="np" lastIdx="2" clrIdx="0">
    <p:extLst>
      <p:ext uri="{19B8F6BF-5375-455C-9EA6-DF929625EA0E}">
        <p15:presenceInfo xmlns:p15="http://schemas.microsoft.com/office/powerpoint/2012/main" userId="5c6f3ba73c762bc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765F-08B4-4DD4-86F4-EE5090E5A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7AF5F2-9B45-4670-B602-9A077C9FB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9B4CF-B69E-4BE6-B36E-BFF62F51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A6414-2759-4B86-8AA7-607CD5930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41DA6-7E55-43A0-A640-85D89E1A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08B5B-79EA-4679-87DA-3EBE2BF1B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C0E6C-830A-43E6-98A8-013C0B393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E650D-C00F-4A48-A2AE-871175B3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38847-D9FA-4F00-A9F7-C39AF279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AF7C-F080-4D59-B9EB-EC6711880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5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0E3EBC-56F3-4451-89DF-2BC90733A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43D37C-EA79-4D5B-A590-B02866F89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1BFD3-C2DC-4B37-B96C-E8A47CAC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BBCDD-18A3-4D5B-8538-18F38A7CC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3763-B795-4DF9-9344-C905283E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51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11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15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47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51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40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37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77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FF51-E54D-4880-B845-FE3B849D8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CF354-58EF-4FB2-B011-01599C7AA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F1AD3-2272-4F53-B191-9597DE0F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055A2-2DA7-431E-A133-DC294191D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1AF72-8874-4EA6-AEAE-216C0C499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01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66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07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8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2E67-F84E-406F-B1CF-48E58445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A396A-2747-4EAC-807B-2F5C439C7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CF6E0-F811-4268-A2B3-06E668DE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4E454-97D9-4FD7-B6B9-102F8B14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0F831-025E-4AF6-9BBE-C580BD72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5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38B9-E687-482B-8306-9D10A727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413EF-2422-4902-902A-5D4DF69C5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70592-FB3E-46E6-8248-5CF946FA6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D8A46-98B2-4C6B-9B42-7E902FAC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C6D17-05FF-4E71-A900-DB21E970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D2D33-F996-454D-87EA-E56E90E3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0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86D6-964D-40D1-A709-BEC63196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3B5CC-50E2-4CFC-9B17-07DED7F86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23780-E6BC-4B0F-BFFD-B5C3B6C1D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FA075-8825-49A8-A41B-267F61ADC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17C66-610C-4A1C-9B83-023A8D37B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126A0-3CF5-4021-A34D-FEEA7D8A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D8495-F3BD-41BC-8CD9-A2D69FE7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0E54A-0155-46E9-A5AB-7056E112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16FB-DC87-4C56-A22F-4E02A609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B55E2-C737-46EB-8866-7CC88D06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38673-E8ED-401A-AE45-90EC5F9F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5BC65-2CB9-4643-9BC3-D90FC847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6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72CD8-8934-41A3-A08D-4AC52750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FF633-5509-41C1-8131-B1F25E25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BBD10-78D2-4A9F-A0F3-0A4CB392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6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33638-F3C8-4862-8C5A-E4A14E61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95047-ACDF-4202-A981-727CE338B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91343-A7EE-498F-A0CD-DE3E65A9A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24576-9EB4-48A8-9D2B-5F253CF26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9BA21-DF8D-48E0-BDB7-1DBA24E7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B3A97-48AE-4340-BCB7-5634D58C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7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A227-56CB-46A4-AE7D-0FFFDC1E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010C6-B173-4C6F-83FD-6A4BFA4B5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C9098-0312-4050-90DC-8EF39C66E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9EC4C-3A06-423E-B227-13E29ABC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CE58D-63E6-4D1D-9F1D-978043B8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90135-D09B-4B9A-AC76-A146F865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8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9EB42A-388B-4B69-8D7D-0BC56C155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3BF58-9C5B-4DBC-8A4A-B5109B8D9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4E3CD-5BC4-4D0C-9EFC-07D677073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AA0C8-9615-4F93-A212-15D766013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54D08-FF53-4423-9E2D-C15E493DB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38BE7-1515-4DEA-98A7-286AFE9A0CB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0" y="6207361"/>
            <a:ext cx="2926080" cy="6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9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F080-22D5-42E0-B8AA-41D992DEED52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FB8DD-019F-45EC-B2EE-F0F2B38A91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0" y="6207361"/>
            <a:ext cx="2926080" cy="6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5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0AE394F-AFF1-4485-AF1F-7387A2F04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ideo 6">
            <a:extLst>
              <a:ext uri="{FF2B5EF4-FFF2-40B4-BE49-F238E27FC236}">
                <a16:creationId xmlns:a16="http://schemas.microsoft.com/office/drawing/2014/main" id="{9B6B6979-9554-41FD-BB1B-44FBE14645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D5B45C-D778-44EC-A441-0AB38F377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733" y="554845"/>
            <a:ext cx="10656891" cy="3902673"/>
          </a:xfrm>
        </p:spPr>
        <p:txBody>
          <a:bodyPr anchor="t">
            <a:normAutofit/>
          </a:bodyPr>
          <a:lstStyle/>
          <a:p>
            <a:pPr algn="l"/>
            <a:r>
              <a:rPr lang="en-US" sz="5200">
                <a:solidFill>
                  <a:srgbClr val="FFFFFF"/>
                </a:solidFill>
              </a:rPr>
              <a:t>NSS North Houston Space Society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E9130A3-621D-43A3-B6CB-A1AB5834B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523" y="4718033"/>
            <a:ext cx="10678296" cy="1175039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January 8, 2021</a:t>
            </a:r>
          </a:p>
        </p:txBody>
      </p:sp>
    </p:spTree>
    <p:extLst>
      <p:ext uri="{BB962C8B-B14F-4D97-AF65-F5344CB8AC3E}">
        <p14:creationId xmlns:p14="http://schemas.microsoft.com/office/powerpoint/2010/main" val="327414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AF948D-C56D-4B5D-A511-8E0B508C0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12 Meetings in 2021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974DFCE6-1608-49AA-B8C4-184E02CE9C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" r="-2" b="-2"/>
          <a:stretch/>
        </p:blipFill>
        <p:spPr bwMode="auto">
          <a:xfrm>
            <a:off x="317635" y="321733"/>
            <a:ext cx="4151681" cy="302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4244761-9E92-425B-8393-56484F40F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8" b="2"/>
          <a:stretch/>
        </p:blipFill>
        <p:spPr bwMode="auto">
          <a:xfrm>
            <a:off x="4638955" y="321733"/>
            <a:ext cx="3539976" cy="2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6D2FCEA-10B8-42D5-B4CB-B7160154A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 r="5446" b="3"/>
          <a:stretch/>
        </p:blipFill>
        <p:spPr bwMode="auto">
          <a:xfrm>
            <a:off x="8348570" y="321734"/>
            <a:ext cx="3535590" cy="2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2" name="Picture 10">
            <a:extLst>
              <a:ext uri="{FF2B5EF4-FFF2-40B4-BE49-F238E27FC236}">
                <a16:creationId xmlns:a16="http://schemas.microsoft.com/office/drawing/2014/main" id="{A9969A91-5BFD-4A90-A8E7-7C74C4357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" b="-4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25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C4FC01-D9C0-4237-B758-0F63909D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This is our 48</a:t>
            </a:r>
            <a:r>
              <a:rPr lang="en-US" sz="7200" kern="1200" baseline="300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Meeting</a:t>
            </a:r>
          </a:p>
        </p:txBody>
      </p:sp>
    </p:spTree>
    <p:extLst>
      <p:ext uri="{BB962C8B-B14F-4D97-AF65-F5344CB8AC3E}">
        <p14:creationId xmlns:p14="http://schemas.microsoft.com/office/powerpoint/2010/main" val="2452760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0" i="0" dirty="0">
                <a:effectLst/>
                <a:latin typeface="Noto Serif" panose="02020600060500020200" pitchFamily="18" charset="0"/>
              </a:rPr>
              <a:t>2:00 PM – Opening Remarks</a:t>
            </a:r>
          </a:p>
          <a:p>
            <a:pPr marL="0" indent="0">
              <a:buNone/>
            </a:pPr>
            <a:br>
              <a:rPr lang="en-US" sz="2400" dirty="0"/>
            </a:br>
            <a:r>
              <a:rPr lang="en-US" sz="2400" b="0" i="0" dirty="0">
                <a:effectLst/>
                <a:latin typeface="Noto Serif" panose="02020600060500020200" pitchFamily="18" charset="0"/>
              </a:rPr>
              <a:t>2:10 PM – Recent Space News – Greg Stanley</a:t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r>
              <a:rPr lang="en-US" sz="2400" b="0" i="0" dirty="0">
                <a:effectLst/>
                <a:latin typeface="Noto Serif" panose="02020600060500020200" pitchFamily="18" charset="0"/>
              </a:rPr>
              <a:t>2:40 PM – Orion Q&amp;A with Jeff Perkins – Systems Engineer Principle at Lockheed Martin</a:t>
            </a:r>
          </a:p>
          <a:p>
            <a:pPr marL="0" indent="0">
              <a:buNone/>
            </a:pPr>
            <a:endParaRPr lang="en-US" sz="2400" b="0" i="0" dirty="0">
              <a:effectLst/>
              <a:latin typeface="Noto Serif" panose="02020600060500020200" pitchFamily="18" charset="0"/>
            </a:endParaRPr>
          </a:p>
          <a:p>
            <a:pPr marL="0" indent="0">
              <a:buNone/>
            </a:pPr>
            <a:r>
              <a:rPr lang="en-US" sz="2400" b="0" i="0" dirty="0">
                <a:effectLst/>
                <a:latin typeface="Noto Serif" panose="02020600060500020200" pitchFamily="18" charset="0"/>
              </a:rPr>
              <a:t>3:45 PM – Socializing</a:t>
            </a:r>
          </a:p>
          <a:p>
            <a:pPr marL="0" indent="0">
              <a:buNone/>
            </a:pPr>
            <a:endParaRPr lang="en-US" sz="2400" b="0" i="0" dirty="0">
              <a:effectLst/>
              <a:latin typeface="Noto Serif" panose="02020600060500020200" pitchFamily="18" charset="0"/>
            </a:endParaRPr>
          </a:p>
          <a:p>
            <a:pPr marL="0" indent="0">
              <a:buNone/>
            </a:pPr>
            <a:r>
              <a:rPr lang="en-US" sz="2400" b="0" i="0" dirty="0">
                <a:effectLst/>
                <a:latin typeface="Noto Serif" panose="02020600060500020200" pitchFamily="18" charset="0"/>
              </a:rPr>
              <a:t>4:00 PM – End of Meeting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012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4B87001-AFDA-418A-B2D4-84B7C87BB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59" y="1283976"/>
            <a:ext cx="3621047" cy="362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F23EF9-2BD0-48FF-9DC8-43FC894963A8}"/>
              </a:ext>
            </a:extLst>
          </p:cNvPr>
          <p:cNvSpPr/>
          <p:nvPr/>
        </p:nvSpPr>
        <p:spPr>
          <a:xfrm>
            <a:off x="4611707" y="243804"/>
            <a:ext cx="3966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Oswald"/>
              </a:rPr>
              <a:t>Dr. Greg Stanley</a:t>
            </a:r>
            <a:endParaRPr lang="en-US" sz="4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FEBB24-8D98-4610-9360-3A20B2FB041F}"/>
              </a:ext>
            </a:extLst>
          </p:cNvPr>
          <p:cNvSpPr/>
          <p:nvPr/>
        </p:nvSpPr>
        <p:spPr>
          <a:xfrm>
            <a:off x="1003177" y="1283975"/>
            <a:ext cx="5501197" cy="4798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</a:pPr>
            <a:r>
              <a:rPr lang="en-US" b="1" dirty="0">
                <a:latin typeface="Nunito"/>
              </a:rPr>
              <a:t>Dr. Greg Stanley, mostly retired,  creates, develops, and manages innovative technology, especially based on artificial intelligence. </a:t>
            </a:r>
            <a:endParaRPr lang="en-US" dirty="0"/>
          </a:p>
          <a:p>
            <a:pPr>
              <a:spcBef>
                <a:spcPts val="750"/>
              </a:spcBef>
            </a:pPr>
            <a:br>
              <a:rPr lang="en-US" dirty="0"/>
            </a:br>
            <a:r>
              <a:rPr lang="en-US" b="1" dirty="0">
                <a:latin typeface="Nunito"/>
              </a:rPr>
              <a:t>Greg has a PhD in Chemical Engineering from Northwestern University, and a BS in Chemical Engineering from Purdue University.  He has published over 25 peer-reviewed technical papers.  </a:t>
            </a:r>
            <a:endParaRPr lang="en-US" dirty="0"/>
          </a:p>
          <a:p>
            <a:pPr>
              <a:spcBef>
                <a:spcPts val="750"/>
              </a:spcBef>
            </a:pPr>
            <a:br>
              <a:rPr lang="en-US" dirty="0"/>
            </a:br>
            <a:r>
              <a:rPr lang="en-US" b="1" dirty="0">
                <a:latin typeface="Nunito"/>
              </a:rPr>
              <a:t>He worked at and on projects for a variety of companies including Exxon, </a:t>
            </a:r>
            <a:r>
              <a:rPr lang="en-US" b="1" dirty="0" err="1">
                <a:latin typeface="Nunito"/>
              </a:rPr>
              <a:t>Gensym</a:t>
            </a:r>
            <a:r>
              <a:rPr lang="en-US" b="1" dirty="0">
                <a:latin typeface="Nunito"/>
              </a:rPr>
              <a:t>, </a:t>
            </a:r>
            <a:r>
              <a:rPr lang="en-US" b="1" dirty="0" err="1">
                <a:latin typeface="Nunito"/>
              </a:rPr>
              <a:t>AT&amp;T,Intelsat</a:t>
            </a:r>
            <a:r>
              <a:rPr lang="en-US" b="1" dirty="0">
                <a:latin typeface="Nunito"/>
              </a:rPr>
              <a:t>, Biosphere 2, a Japanese nuclear industry/government consortium, Integration Objects, and BMC. </a:t>
            </a:r>
            <a:endParaRPr lang="en-US" dirty="0"/>
          </a:p>
          <a:p>
            <a:br>
              <a:rPr lang="en-US" sz="225" b="1" dirty="0">
                <a:latin typeface="Nunito"/>
              </a:rPr>
            </a:br>
            <a:br>
              <a:rPr lang="en-US" sz="225" b="1" dirty="0">
                <a:latin typeface="Nunito"/>
              </a:rPr>
            </a:br>
            <a:r>
              <a:rPr lang="en-US" b="1" dirty="0">
                <a:latin typeface="Nunito"/>
              </a:rPr>
              <a:t>North Houston Space Society Vice President.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810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0" i="0" dirty="0">
                <a:effectLst/>
                <a:latin typeface="Noto Serif" panose="02020600060500020200" pitchFamily="18" charset="0"/>
              </a:rPr>
              <a:t>2:00 PM – Opening Remarks</a:t>
            </a:r>
          </a:p>
          <a:p>
            <a:pPr marL="0" indent="0">
              <a:buNone/>
            </a:pPr>
            <a:br>
              <a:rPr lang="en-US" sz="2400" dirty="0"/>
            </a:br>
            <a:r>
              <a:rPr lang="en-US" sz="2400" b="0" i="0" dirty="0">
                <a:effectLst/>
                <a:latin typeface="Noto Serif" panose="02020600060500020200" pitchFamily="18" charset="0"/>
              </a:rPr>
              <a:t>2:10 PM – Recent Space News – Greg Stanley</a:t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r>
              <a:rPr lang="en-US" sz="2400" b="0" i="0" dirty="0">
                <a:effectLst/>
                <a:latin typeface="Noto Serif" panose="02020600060500020200" pitchFamily="18" charset="0"/>
              </a:rPr>
              <a:t>2:40 PM – Orion Q&amp;A with Jeff Perkins – Systems Engineer Principle at Lockheed Martin</a:t>
            </a:r>
          </a:p>
          <a:p>
            <a:pPr marL="0" indent="0">
              <a:buNone/>
            </a:pPr>
            <a:endParaRPr lang="en-US" sz="2400" b="0" i="0" dirty="0">
              <a:effectLst/>
              <a:latin typeface="Noto Serif" panose="02020600060500020200" pitchFamily="18" charset="0"/>
            </a:endParaRPr>
          </a:p>
          <a:p>
            <a:pPr marL="0" indent="0">
              <a:buNone/>
            </a:pPr>
            <a:r>
              <a:rPr lang="en-US" sz="2400" b="0" i="0" dirty="0">
                <a:effectLst/>
                <a:latin typeface="Noto Serif" panose="02020600060500020200" pitchFamily="18" charset="0"/>
              </a:rPr>
              <a:t>3:45 PM – Socializing</a:t>
            </a:r>
          </a:p>
          <a:p>
            <a:pPr marL="0" indent="0">
              <a:buNone/>
            </a:pPr>
            <a:endParaRPr lang="en-US" sz="2400" b="0" i="0" dirty="0">
              <a:effectLst/>
              <a:latin typeface="Noto Serif" panose="02020600060500020200" pitchFamily="18" charset="0"/>
            </a:endParaRPr>
          </a:p>
          <a:p>
            <a:pPr marL="0" indent="0">
              <a:buNone/>
            </a:pPr>
            <a:r>
              <a:rPr lang="en-US" sz="2400" b="0" i="0" dirty="0">
                <a:effectLst/>
                <a:latin typeface="Noto Serif" panose="02020600060500020200" pitchFamily="18" charset="0"/>
              </a:rPr>
              <a:t>4:00 PM – End of Meeting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1735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888A29-5C0A-425F-8A5F-422D133D0B13}"/>
              </a:ext>
            </a:extLst>
          </p:cNvPr>
          <p:cNvSpPr/>
          <p:nvPr/>
        </p:nvSpPr>
        <p:spPr>
          <a:xfrm>
            <a:off x="404106" y="570271"/>
            <a:ext cx="4757830" cy="5957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1" u="sng" dirty="0"/>
              <a:t>Nathan Price</a:t>
            </a:r>
            <a:r>
              <a:rPr lang="en-US" sz="2800" dirty="0"/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832-620-6385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/>
              <a:t>Nathan.Price</a:t>
            </a:r>
            <a:endParaRPr lang="en-US" sz="28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   @NorthHoustonSpace.org</a:t>
            </a:r>
            <a:br>
              <a:rPr lang="en-US" sz="1400" dirty="0"/>
            </a:br>
            <a:br>
              <a:rPr lang="en-US" sz="1400" dirty="0"/>
            </a:b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NSS North Houston Space Society President and Founder.  Nathan </a:t>
            </a:r>
            <a:r>
              <a:rPr lang="en-US" strike="sngStrike" dirty="0"/>
              <a:t>works for a software company but</a:t>
            </a:r>
            <a:r>
              <a:rPr lang="en-US" dirty="0"/>
              <a:t> has a lifelong passion for space exploration.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Nathan will start training in February as a SPARTAN Flight Controller at Johnson Space Center to eventually work in Mission Control supporting the International Space Station (ISS).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BE6CC1-8B80-4A19-AF5C-119A5802E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2" r="-1" b="872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60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C4CDB-D01F-4B10-A6C7-313FB4E4B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340" y="6929"/>
            <a:ext cx="4409343" cy="1614984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National Space Society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E38FE-C0E5-487E-9E67-E1024EE97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700" y="1905000"/>
            <a:ext cx="5067300" cy="3417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People living and working in thriving communities beyond the Earth, and the use of the vast resources of space for the dramatic betterment of humanity.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851" y="2280189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188087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851" y="495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9448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10" y="495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320" y="4946071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101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068B5-2B5B-4F96-9D36-D0E7F24C5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793" y="5014892"/>
            <a:ext cx="8179546" cy="1192406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dirty="0"/>
              <a:t>NSS North Houston Space Society – starting 5th year</a:t>
            </a:r>
            <a:br>
              <a:rPr lang="en-US" sz="4200" dirty="0"/>
            </a:br>
            <a:r>
              <a:rPr lang="en-US" sz="4200" dirty="0"/>
              <a:t>First meeting January 6, 2018 </a:t>
            </a:r>
          </a:p>
        </p:txBody>
      </p:sp>
      <p:pic>
        <p:nvPicPr>
          <p:cNvPr id="2050" name="Picture 2" descr="https://www.northhoustonspace.org/wp-content/uploads/2018/02/20180203_152737-300x169.jpg">
            <a:extLst>
              <a:ext uri="{FF2B5EF4-FFF2-40B4-BE49-F238E27FC236}">
                <a16:creationId xmlns:a16="http://schemas.microsoft.com/office/drawing/2014/main" id="{8EDD4853-7E4F-480C-AF60-F21377919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1521" y="923287"/>
            <a:ext cx="5888958" cy="33174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302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A2A7C-0380-4550-812A-37E2E90DC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2018 – 11 Meetings at Nathan’s House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72E3FE-7849-4D49-BD3D-D603E811F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473" y="1604791"/>
            <a:ext cx="2380726" cy="11744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083A79-CCD7-4304-B247-9E2F0AA70B98}"/>
              </a:ext>
            </a:extLst>
          </p:cNvPr>
          <p:cNvSpPr txBox="1"/>
          <p:nvPr/>
        </p:nvSpPr>
        <p:spPr>
          <a:xfrm>
            <a:off x="1646743" y="186851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 2018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927F56-5282-435D-9C22-9DFA6AB42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451" y="1562102"/>
            <a:ext cx="4260351" cy="11744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488547-3AC1-4022-80B1-97F92B7D69E2}"/>
              </a:ext>
            </a:extLst>
          </p:cNvPr>
          <p:cNvSpPr txBox="1"/>
          <p:nvPr/>
        </p:nvSpPr>
        <p:spPr>
          <a:xfrm>
            <a:off x="9697361" y="2110219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 2018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E366-AA5D-437C-9B03-C54F18DB1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474" y="2856351"/>
            <a:ext cx="4260351" cy="12311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3EC348-0034-4510-B1E7-5D53932A634B}"/>
              </a:ext>
            </a:extLst>
          </p:cNvPr>
          <p:cNvSpPr txBox="1"/>
          <p:nvPr/>
        </p:nvSpPr>
        <p:spPr>
          <a:xfrm>
            <a:off x="1524000" y="3218842"/>
            <a:ext cx="130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March 2018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2EADF7-569D-40BB-A76E-89EABB439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422" y="2828509"/>
            <a:ext cx="2101335" cy="12589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BE9D40-B3B0-4EF2-A17E-7B9F62EC5F83}"/>
              </a:ext>
            </a:extLst>
          </p:cNvPr>
          <p:cNvSpPr txBox="1"/>
          <p:nvPr/>
        </p:nvSpPr>
        <p:spPr>
          <a:xfrm>
            <a:off x="9427028" y="3292671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April 2018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D202D7-E241-4DDD-9697-A560DA589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20" y="4129691"/>
            <a:ext cx="1696270" cy="12755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39E4208-1D70-48D8-B0CB-DF92E379E646}"/>
              </a:ext>
            </a:extLst>
          </p:cNvPr>
          <p:cNvSpPr txBox="1"/>
          <p:nvPr/>
        </p:nvSpPr>
        <p:spPr>
          <a:xfrm>
            <a:off x="1695330" y="5430966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June 2018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06CC4AE-9DEF-4280-8D38-F9223CADA7B2}"/>
              </a:ext>
            </a:extLst>
          </p:cNvPr>
          <p:cNvSpPr txBox="1">
            <a:spLocks/>
          </p:cNvSpPr>
          <p:nvPr/>
        </p:nvSpPr>
        <p:spPr>
          <a:xfrm>
            <a:off x="3377515" y="4121470"/>
            <a:ext cx="7119156" cy="2599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Topics included: overview of 2016/2017; Space Tourism; ZERO-G Experience; Humans 2 Mars Summit; Biosphere 2 and Closed Ecological Systems; Yuri Gagarin; </a:t>
            </a:r>
            <a:r>
              <a:rPr lang="en-US" sz="2800" dirty="0" err="1"/>
              <a:t>Skylon</a:t>
            </a:r>
            <a:r>
              <a:rPr lang="en-US" sz="2800" dirty="0"/>
              <a:t>;   Orion Span; Spaceports; Lunar Exploration; Space Law; SpaceX’s BFR; Space Architecture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905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7888-6BE6-4B88-8D70-2BB06606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103" y="-290252"/>
            <a:ext cx="8515350" cy="1325563"/>
          </a:xfrm>
        </p:spPr>
        <p:txBody>
          <a:bodyPr/>
          <a:lstStyle/>
          <a:p>
            <a:r>
              <a:rPr lang="en-US" dirty="0"/>
              <a:t>12 meetings in 2019 – Moved to Library in May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17021A-4A18-4D75-900B-36CC4792C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4573" y="742755"/>
            <a:ext cx="2064635" cy="8696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1D65E4-220E-4A88-937D-51AEBBF8CFFF}"/>
              </a:ext>
            </a:extLst>
          </p:cNvPr>
          <p:cNvSpPr txBox="1"/>
          <p:nvPr/>
        </p:nvSpPr>
        <p:spPr>
          <a:xfrm>
            <a:off x="2419063" y="1576013"/>
            <a:ext cx="161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81671C-CEF9-436E-A849-2CD961AC4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343" y="1945910"/>
            <a:ext cx="2141677" cy="869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E6998A-06AF-4E35-BEEE-FB593E29AD19}"/>
              </a:ext>
            </a:extLst>
          </p:cNvPr>
          <p:cNvSpPr txBox="1"/>
          <p:nvPr/>
        </p:nvSpPr>
        <p:spPr>
          <a:xfrm>
            <a:off x="2398679" y="2876789"/>
            <a:ext cx="161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Feb 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BC9575-5566-4A9F-8C59-1C5FD8902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414" y="770537"/>
            <a:ext cx="1340615" cy="12113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E47E31-5476-4A3F-A1CC-2FC0B41D12CA}"/>
              </a:ext>
            </a:extLst>
          </p:cNvPr>
          <p:cNvSpPr txBox="1"/>
          <p:nvPr/>
        </p:nvSpPr>
        <p:spPr>
          <a:xfrm>
            <a:off x="4229413" y="2024559"/>
            <a:ext cx="161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April 2019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306FFD-EA62-4D62-91EC-02A3DBD5D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437" y="797104"/>
            <a:ext cx="3628938" cy="1827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9C078F-FEF1-4B03-A968-85167804D6D5}"/>
              </a:ext>
            </a:extLst>
          </p:cNvPr>
          <p:cNvSpPr txBox="1"/>
          <p:nvPr/>
        </p:nvSpPr>
        <p:spPr>
          <a:xfrm>
            <a:off x="7514309" y="2650009"/>
            <a:ext cx="161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2019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6DA6C5-6E2E-417F-B6E0-D44B15ED2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5727" y="3246121"/>
            <a:ext cx="3006871" cy="19351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AEEF4D-3926-451C-818F-0E4C0FBCDB05}"/>
              </a:ext>
            </a:extLst>
          </p:cNvPr>
          <p:cNvSpPr txBox="1"/>
          <p:nvPr/>
        </p:nvSpPr>
        <p:spPr>
          <a:xfrm>
            <a:off x="5454379" y="4827978"/>
            <a:ext cx="161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August 2019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B1953B-D451-4286-BD0E-3667E6240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5228" y="3238738"/>
            <a:ext cx="2978096" cy="16028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03B2A5-3EE6-4BE7-A44C-4A3615CC0BF4}"/>
              </a:ext>
            </a:extLst>
          </p:cNvPr>
          <p:cNvSpPr txBox="1"/>
          <p:nvPr/>
        </p:nvSpPr>
        <p:spPr>
          <a:xfrm>
            <a:off x="2314094" y="5299591"/>
            <a:ext cx="161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June 2019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A31A15-0EA0-45F3-B6F8-966A3BA48F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3274" y="3225176"/>
            <a:ext cx="2253000" cy="16569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67F916-9698-42AA-B24A-391CBE04242E}"/>
              </a:ext>
            </a:extLst>
          </p:cNvPr>
          <p:cNvSpPr txBox="1"/>
          <p:nvPr/>
        </p:nvSpPr>
        <p:spPr>
          <a:xfrm>
            <a:off x="8320124" y="4930259"/>
            <a:ext cx="19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September 2019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02E8DA-3DF1-47A5-BDD4-7F3AE7673388}"/>
              </a:ext>
            </a:extLst>
          </p:cNvPr>
          <p:cNvSpPr/>
          <p:nvPr/>
        </p:nvSpPr>
        <p:spPr>
          <a:xfrm>
            <a:off x="3764348" y="6467287"/>
            <a:ext cx="1731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December 2019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DF4DB7-400B-4251-B677-5D22566223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5668923"/>
            <a:ext cx="2240348" cy="118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54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EEA3C3-8E1E-4500-95DC-C7B276FAE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4173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DDE840-4CAD-4029-AFB5-D6A556F8C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272" y="4173256"/>
            <a:ext cx="3528729" cy="2684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F330F1-9F10-4D84-BCCD-F68C29979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826" y="4173256"/>
            <a:ext cx="2012445" cy="26847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362AB9-9431-4BAA-9883-0D0F1B6E7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4173256"/>
            <a:ext cx="4265153" cy="26847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7DFFAE-C16B-4E7C-8A59-111CD2B00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8708" y="-62926"/>
            <a:ext cx="1149293" cy="18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51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A7D3A-3BC3-4D7B-BE5F-EF7B29C41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meetings in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C0D5C-B885-459E-B09E-46CA17685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331" y="1309020"/>
            <a:ext cx="1688743" cy="1250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C854DF-3DB6-4042-B2A7-114FC29F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536" y="-51575"/>
            <a:ext cx="4892464" cy="171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123DA4-5982-4E32-A4BB-3DA8F6E45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331" y="2634583"/>
            <a:ext cx="4839119" cy="2583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4E4C7E-0CB3-4A63-B1EF-C26582E8B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0960" y="1639748"/>
            <a:ext cx="3487041" cy="2165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C6F279-87D8-4F5F-AEDB-F22B72234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193" y="4927148"/>
            <a:ext cx="3643971" cy="1833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DADD3B-3E9A-4472-889C-E410175AA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5604" y="3624014"/>
            <a:ext cx="4884843" cy="260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66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</Words>
  <Application>Microsoft Office PowerPoint</Application>
  <PresentationFormat>Widescreen</PresentationFormat>
  <Paragraphs>51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Noto Serif</vt:lpstr>
      <vt:lpstr>Nunito</vt:lpstr>
      <vt:lpstr>Oswald</vt:lpstr>
      <vt:lpstr>Office Theme</vt:lpstr>
      <vt:lpstr>1_Office Theme</vt:lpstr>
      <vt:lpstr>NSS North Houston Space Society</vt:lpstr>
      <vt:lpstr>Agenda</vt:lpstr>
      <vt:lpstr>PowerPoint Presentation</vt:lpstr>
      <vt:lpstr>National Space Society Vision</vt:lpstr>
      <vt:lpstr>NSS North Houston Space Society – starting 5th year First meeting January 6, 2018 </vt:lpstr>
      <vt:lpstr>2018 – 11 Meetings at Nathan’s House </vt:lpstr>
      <vt:lpstr>12 meetings in 2019 – Moved to Library in May</vt:lpstr>
      <vt:lpstr>PowerPoint Presentation</vt:lpstr>
      <vt:lpstr>12 meetings in 2020</vt:lpstr>
      <vt:lpstr>12 Meetings in 2021</vt:lpstr>
      <vt:lpstr>This is our 48th Meeting</vt:lpstr>
      <vt:lpstr>Agenda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NSS North Houston Space Society</dc:title>
  <dc:creator>nathan price</dc:creator>
  <cp:lastModifiedBy>Nathan Price</cp:lastModifiedBy>
  <cp:revision>26</cp:revision>
  <dcterms:created xsi:type="dcterms:W3CDTF">2021-02-06T14:11:01Z</dcterms:created>
  <dcterms:modified xsi:type="dcterms:W3CDTF">2022-01-08T18:35:25Z</dcterms:modified>
</cp:coreProperties>
</file>