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7077075" cy="9363075"/>
  <p:embeddedFontLst>
    <p:embeddedFont>
      <p:font typeface="Nunito SemiBold"/>
      <p:regular r:id="rId15"/>
      <p:bold r:id="rId16"/>
      <p:italic r:id="rId17"/>
      <p:boldItalic r:id="rId18"/>
    </p:embeddedFont>
    <p:embeddedFont>
      <p:font typeface="Nunito"/>
      <p:regular r:id="rId19"/>
      <p:bold r:id="rId20"/>
      <p:italic r:id="rId21"/>
      <p:boldItalic r:id="rId22"/>
    </p:embeddedFont>
    <p:embeddedFont>
      <p:font typeface="Oswald"/>
      <p:regular r:id="rId23"/>
      <p:bold r:id="rId24"/>
    </p:embeddedFont>
    <p:embeddedFont>
      <p:font typeface="Nunito Black"/>
      <p:bold r:id="rId25"/>
      <p:bold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7" roundtripDataSignature="AMtx7miT2Ostmi3sxPLfTmptSsuFH+8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Nunito-bold.fntdata"/><Relationship Id="rId22" Type="http://schemas.openxmlformats.org/officeDocument/2006/relationships/font" Target="fonts/Nunito-boldItalic.fntdata"/><Relationship Id="rId21" Type="http://schemas.openxmlformats.org/officeDocument/2006/relationships/font" Target="fonts/Nunito-italic.fntdata"/><Relationship Id="rId24" Type="http://schemas.openxmlformats.org/officeDocument/2006/relationships/font" Target="fonts/Oswald-bold.fntdata"/><Relationship Id="rId23" Type="http://schemas.openxmlformats.org/officeDocument/2006/relationships/font" Target="fonts/Oswald-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NunitoBlack-boldItalic.fntdata"/><Relationship Id="rId25" Type="http://schemas.openxmlformats.org/officeDocument/2006/relationships/font" Target="fonts/NunitoBlack-bold.fntdata"/><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NunitoSemiBold-regular.fntdata"/><Relationship Id="rId14" Type="http://schemas.openxmlformats.org/officeDocument/2006/relationships/slide" Target="slides/slide10.xml"/><Relationship Id="rId17" Type="http://schemas.openxmlformats.org/officeDocument/2006/relationships/font" Target="fonts/NunitoSemiBold-italic.fntdata"/><Relationship Id="rId16" Type="http://schemas.openxmlformats.org/officeDocument/2006/relationships/font" Target="fonts/NunitoSemiBold-bold.fntdata"/><Relationship Id="rId19" Type="http://schemas.openxmlformats.org/officeDocument/2006/relationships/font" Target="fonts/Nunito-regular.fntdata"/><Relationship Id="rId18" Type="http://schemas.openxmlformats.org/officeDocument/2006/relationships/font" Target="fonts/NunitoSemiBold-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d6b71e2418_0_3:notes"/>
          <p:cNvSpPr txBox="1"/>
          <p:nvPr>
            <p:ph idx="1" type="body"/>
          </p:nvPr>
        </p:nvSpPr>
        <p:spPr>
          <a:xfrm>
            <a:off x="707700" y="4447450"/>
            <a:ext cx="5661600" cy="421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Nathan: Welcome to the North Houston Space Society meeting for the month of May.  Before we get started, let me introduce myself.   </a:t>
            </a:r>
            <a:endParaRPr/>
          </a:p>
        </p:txBody>
      </p:sp>
      <p:sp>
        <p:nvSpPr>
          <p:cNvPr id="91" name="Google Shape;91;gd6b71e2418_0_3: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d6b67ecc53_0_13:notes"/>
          <p:cNvSpPr/>
          <p:nvPr>
            <p:ph idx="2" type="sldImg"/>
          </p:nvPr>
        </p:nvSpPr>
        <p:spPr>
          <a:xfrm>
            <a:off x="393325" y="702225"/>
            <a:ext cx="62913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gd6b67ecc53_0_13:notes"/>
          <p:cNvSpPr txBox="1"/>
          <p:nvPr>
            <p:ph idx="1" type="body"/>
          </p:nvPr>
        </p:nvSpPr>
        <p:spPr>
          <a:xfrm>
            <a:off x="707700" y="4447450"/>
            <a:ext cx="5661600" cy="421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Mahsa:</a:t>
            </a:r>
            <a:br>
              <a:rPr lang="en-US"/>
            </a:br>
            <a:r>
              <a:rPr lang="en-US"/>
              <a:t>Now let me introduce Dr. Greg Stanley who will give us an update on the Space News since our last meeting.</a:t>
            </a:r>
            <a:br>
              <a:rPr lang="en-US"/>
            </a:br>
            <a:br>
              <a:rPr lang="en-US"/>
            </a:b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d6b67ecc53_0_0:notes"/>
          <p:cNvSpPr/>
          <p:nvPr>
            <p:ph idx="2" type="sldImg"/>
          </p:nvPr>
        </p:nvSpPr>
        <p:spPr>
          <a:xfrm>
            <a:off x="393325" y="702225"/>
            <a:ext cx="62913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gd6b67ecc53_0_0:notes"/>
          <p:cNvSpPr txBox="1"/>
          <p:nvPr>
            <p:ph idx="1" type="body"/>
          </p:nvPr>
        </p:nvSpPr>
        <p:spPr>
          <a:xfrm>
            <a:off x="707700" y="4447450"/>
            <a:ext cx="5661600" cy="421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rPr>
              <a:t>Nathan: I’m Nathan Price, founder and president of the North Houston Space Society.  During the day I work for a software company, but all other times I’m working on space exploration.  I am a Space Hero insider and  a volunteer at Space Center Houston.  Mahsa will be co-hosting, I’ll have her introduce herself</a:t>
            </a:r>
            <a:br>
              <a:rPr lang="en-US">
                <a:solidFill>
                  <a:schemeClr val="dk1"/>
                </a:solidFill>
              </a:rPr>
            </a:br>
            <a:br>
              <a:rPr lang="en-US">
                <a:solidFill>
                  <a:schemeClr val="dk1"/>
                </a:solidFill>
              </a:rPr>
            </a:br>
            <a:r>
              <a:rPr lang="en-US">
                <a:solidFill>
                  <a:schemeClr val="dk1"/>
                </a:solidFill>
              </a:rPr>
              <a:t>Mahsa: Thank you Nathan! Hello everyone and welcome to this month's meeting. i am Mahsa Esfandabadi, architect and aerospace architect and i am a member of space architecture technical committee at AIAA. . I work as a consultant for several space design companies  and i do volunteer work for space education events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Nathan: We have a full agenda lined up</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Mahsa: (overview of agenda)</a:t>
            </a:r>
            <a:br>
              <a:rPr lang="en-US"/>
            </a:br>
            <a:br>
              <a:rPr lang="en-US"/>
            </a:br>
            <a:r>
              <a:rPr lang="en-US"/>
              <a:t>Nathan: But before we get into that, let’s talk a little bit about why we are here.</a:t>
            </a:r>
            <a:endParaRPr/>
          </a:p>
        </p:txBody>
      </p:sp>
      <p:sp>
        <p:nvSpPr>
          <p:cNvPr id="111" name="Google Shape;111;p2: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Mahsa:  lots of people ask why should we expand the humanity into the galaxy and go to moon and mars while we can save the earth with that money. well, there is no right or wrong answer to that question. we believe that one cannot move forward without the other one. the technology that has been and will be invented for the space missions, will be useful for human sustainability on earth</a:t>
            </a:r>
            <a:endParaRPr/>
          </a:p>
        </p:txBody>
      </p:sp>
      <p:sp>
        <p:nvSpPr>
          <p:cNvPr id="117" name="Google Shape;117;p3: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d6b71e2418_0_38:notes"/>
          <p:cNvSpPr txBox="1"/>
          <p:nvPr>
            <p:ph idx="1" type="body"/>
          </p:nvPr>
        </p:nvSpPr>
        <p:spPr>
          <a:xfrm>
            <a:off x="707700" y="4447450"/>
            <a:ext cx="5661600" cy="421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Nathan:  The National Space Society (NSS) is an international organization that exists to promote humanity’s exploration into space.  The NSS Vision is People living and working in thriving communities beyond the Earth, and the use of the vast resources of space for the dramatic betterment of humanity.</a:t>
            </a:r>
            <a:endParaRPr/>
          </a:p>
        </p:txBody>
      </p:sp>
      <p:sp>
        <p:nvSpPr>
          <p:cNvPr id="133" name="Google Shape;133;gd6b71e2418_0_38: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Mahsa</a:t>
            </a:r>
            <a:endParaRPr/>
          </a:p>
        </p:txBody>
      </p:sp>
      <p:sp>
        <p:nvSpPr>
          <p:cNvPr id="147" name="Google Shape;147;p5: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Nathan:  The North Houston Space society can keep you informed and help you get engaged.  Everyone is welcome to our meetings.  And we will be planning more events and activities in the future.  To ensure that you don’t miss out, be sure and bookmark our website North Houston Space dot Org.</a:t>
            </a:r>
            <a:br>
              <a:rPr lang="en-US"/>
            </a:br>
            <a:br>
              <a:rPr lang="en-US"/>
            </a:br>
            <a:r>
              <a:rPr lang="en-US"/>
              <a:t>There you can find our pages on Facebook, Linked In, Meetup, and other social platform.  </a:t>
            </a:r>
            <a:br>
              <a:rPr lang="en-US"/>
            </a:br>
            <a:br>
              <a:rPr lang="en-US"/>
            </a:br>
            <a:r>
              <a:rPr lang="en-US"/>
              <a:t>Also, I would encourage you to sign up for our email list.</a:t>
            </a:r>
            <a:br>
              <a:rPr lang="en-US"/>
            </a:br>
            <a:br>
              <a:rPr lang="en-US"/>
            </a:br>
            <a:r>
              <a:rPr lang="en-US"/>
              <a:t>Join the National Space Society</a:t>
            </a:r>
            <a:br>
              <a:rPr lang="en-US"/>
            </a:br>
            <a:br>
              <a:rPr lang="en-US"/>
            </a:br>
            <a:r>
              <a:rPr lang="en-US"/>
              <a:t>This is a key step to connect with others that share the vision of humanity taking steps into space.  You can be plan an important role in educating and inspiring our communities about the benefits to humanity of branching out into space.</a:t>
            </a:r>
            <a:endParaRPr/>
          </a:p>
        </p:txBody>
      </p:sp>
      <p:sp>
        <p:nvSpPr>
          <p:cNvPr id="153" name="Google Shape;153;p6: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7: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Mahsa: this meeting is being recorded and you can access it later on youtube, our main page, north houston space society, facebook </a:t>
            </a:r>
            <a:endParaRPr/>
          </a:p>
        </p:txBody>
      </p:sp>
      <p:sp>
        <p:nvSpPr>
          <p:cNvPr id="159" name="Google Shape;159;p7: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txBox="1"/>
          <p:nvPr>
            <p:ph idx="1" type="body"/>
          </p:nvPr>
        </p:nvSpPr>
        <p:spPr>
          <a:xfrm>
            <a:off x="707700" y="4447450"/>
            <a:ext cx="5661650" cy="4213375"/>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Nathan: Let me review some of the basics of the zoom.</a:t>
            </a:r>
            <a:br>
              <a:rPr lang="en-US"/>
            </a:br>
            <a:br>
              <a:rPr lang="en-US"/>
            </a:br>
            <a:r>
              <a:rPr lang="en-US"/>
              <a:t>in the bottom left there are icons to turn on/off your video.  Also, you can mute and unmute yourself.  We will be disabling this feature during parts of the meeting to ensure that there are few disruptions, but would like to have you ask questions and participate in discussions at key points.</a:t>
            </a:r>
            <a:br>
              <a:rPr lang="en-US"/>
            </a:br>
            <a:br>
              <a:rPr lang="en-US"/>
            </a:br>
            <a:r>
              <a:rPr lang="en-US"/>
              <a:t>Also, you can chat with the hosts of the meeting using the Chat button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And when it comes to asking questions, it would be best if you use the built in functionality to “raise your hand” so that everyone gets a chance to ask a question.</a:t>
            </a:r>
            <a:endParaRPr/>
          </a:p>
        </p:txBody>
      </p:sp>
      <p:sp>
        <p:nvSpPr>
          <p:cNvPr id="165" name="Google Shape;165;p8:notes"/>
          <p:cNvSpPr/>
          <p:nvPr>
            <p:ph idx="2" type="sldImg"/>
          </p:nvPr>
        </p:nvSpPr>
        <p:spPr>
          <a:xfrm>
            <a:off x="393346" y="702225"/>
            <a:ext cx="6291000" cy="351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11"/>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1"/>
          <p:cNvSpPr txBox="1"/>
          <p:nvPr>
            <p:ph idx="1" type="subTitle"/>
          </p:nvPr>
        </p:nvSpPr>
        <p:spPr>
          <a:xfrm>
            <a:off x="1143000" y="2701528"/>
            <a:ext cx="6858000" cy="1241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5" name="Google Shape;15;p1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0" name="Shape 70"/>
        <p:cNvGrpSpPr/>
        <p:nvPr/>
      </p:nvGrpSpPr>
      <p:grpSpPr>
        <a:xfrm>
          <a:off x="0" y="0"/>
          <a:ext cx="0" cy="0"/>
          <a:chOff x="0" y="0"/>
          <a:chExt cx="0" cy="0"/>
        </a:xfrm>
      </p:grpSpPr>
      <p:sp>
        <p:nvSpPr>
          <p:cNvPr id="71" name="Google Shape;71;p19"/>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9"/>
          <p:cNvSpPr/>
          <p:nvPr>
            <p:ph idx="2" type="pic"/>
          </p:nvPr>
        </p:nvSpPr>
        <p:spPr>
          <a:xfrm>
            <a:off x="3887391" y="740569"/>
            <a:ext cx="4629300" cy="3655200"/>
          </a:xfrm>
          <a:prstGeom prst="rect">
            <a:avLst/>
          </a:prstGeom>
          <a:noFill/>
          <a:ln>
            <a:noFill/>
          </a:ln>
        </p:spPr>
      </p:sp>
      <p:sp>
        <p:nvSpPr>
          <p:cNvPr id="73" name="Google Shape;73;p19"/>
          <p:cNvSpPr txBox="1"/>
          <p:nvPr>
            <p:ph idx="1" type="body"/>
          </p:nvPr>
        </p:nvSpPr>
        <p:spPr>
          <a:xfrm>
            <a:off x="629841" y="1543050"/>
            <a:ext cx="29493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74" name="Google Shape;74;p1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7" name="Shape 77"/>
        <p:cNvGrpSpPr/>
        <p:nvPr/>
      </p:nvGrpSpPr>
      <p:grpSpPr>
        <a:xfrm>
          <a:off x="0" y="0"/>
          <a:ext cx="0" cy="0"/>
          <a:chOff x="0" y="0"/>
          <a:chExt cx="0" cy="0"/>
        </a:xfrm>
      </p:grpSpPr>
      <p:sp>
        <p:nvSpPr>
          <p:cNvPr id="78" name="Google Shape;78;p20"/>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0"/>
          <p:cNvSpPr txBox="1"/>
          <p:nvPr>
            <p:ph idx="1" type="body"/>
          </p:nvPr>
        </p:nvSpPr>
        <p:spPr>
          <a:xfrm rot="5400000">
            <a:off x="2940300" y="-942431"/>
            <a:ext cx="3263400"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0" name="Google Shape;80;p2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3" name="Shape 83"/>
        <p:cNvGrpSpPr/>
        <p:nvPr/>
      </p:nvGrpSpPr>
      <p:grpSpPr>
        <a:xfrm>
          <a:off x="0" y="0"/>
          <a:ext cx="0" cy="0"/>
          <a:chOff x="0" y="0"/>
          <a:chExt cx="0" cy="0"/>
        </a:xfrm>
      </p:grpSpPr>
      <p:sp>
        <p:nvSpPr>
          <p:cNvPr id="84" name="Google Shape;84;p21"/>
          <p:cNvSpPr txBox="1"/>
          <p:nvPr>
            <p:ph type="title"/>
          </p:nvPr>
        </p:nvSpPr>
        <p:spPr>
          <a:xfrm rot="5400000">
            <a:off x="5350050" y="1467544"/>
            <a:ext cx="4359000" cy="1971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21"/>
          <p:cNvSpPr txBox="1"/>
          <p:nvPr>
            <p:ph idx="1" type="body"/>
          </p:nvPr>
        </p:nvSpPr>
        <p:spPr>
          <a:xfrm rot="5400000">
            <a:off x="1349475" y="-447056"/>
            <a:ext cx="4359000" cy="58008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86" name="Google Shape;86;p21"/>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21"/>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1"/>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bg>
      <p:bgPr>
        <a:solidFill>
          <a:srgbClr val="000000"/>
        </a:solidFill>
      </p:bgPr>
    </p:bg>
    <p:spTree>
      <p:nvGrpSpPr>
        <p:cNvPr id="18" name="Shape 18"/>
        <p:cNvGrpSpPr/>
        <p:nvPr/>
      </p:nvGrpSpPr>
      <p:grpSpPr>
        <a:xfrm>
          <a:off x="0" y="0"/>
          <a:ext cx="0" cy="0"/>
          <a:chOff x="0" y="0"/>
          <a:chExt cx="0" cy="0"/>
        </a:xfrm>
      </p:grpSpPr>
      <p:sp>
        <p:nvSpPr>
          <p:cNvPr id="19" name="Google Shape;19;g7ad8b5ade2_0_219"/>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solidFill>
                  <a:srgbClr val="FFFFFF"/>
                </a:solidFill>
              </a:defRPr>
            </a:lvl1pPr>
            <a:lvl2pPr lvl="1" algn="l">
              <a:lnSpc>
                <a:spcPct val="100000"/>
              </a:lnSpc>
              <a:spcBef>
                <a:spcPts val="0"/>
              </a:spcBef>
              <a:spcAft>
                <a:spcPts val="0"/>
              </a:spcAft>
              <a:buClr>
                <a:srgbClr val="FFFFFF"/>
              </a:buClr>
              <a:buSzPts val="1400"/>
              <a:buNone/>
              <a:defRPr>
                <a:solidFill>
                  <a:srgbClr val="FFFFFF"/>
                </a:solidFill>
              </a:defRPr>
            </a:lvl2pPr>
            <a:lvl3pPr lvl="2" algn="l">
              <a:lnSpc>
                <a:spcPct val="100000"/>
              </a:lnSpc>
              <a:spcBef>
                <a:spcPts val="0"/>
              </a:spcBef>
              <a:spcAft>
                <a:spcPts val="0"/>
              </a:spcAft>
              <a:buClr>
                <a:srgbClr val="FFFFFF"/>
              </a:buClr>
              <a:buSzPts val="1400"/>
              <a:buNone/>
              <a:defRPr>
                <a:solidFill>
                  <a:srgbClr val="FFFFFF"/>
                </a:solidFill>
              </a:defRPr>
            </a:lvl3pPr>
            <a:lvl4pPr lvl="3" algn="l">
              <a:lnSpc>
                <a:spcPct val="100000"/>
              </a:lnSpc>
              <a:spcBef>
                <a:spcPts val="0"/>
              </a:spcBef>
              <a:spcAft>
                <a:spcPts val="0"/>
              </a:spcAft>
              <a:buClr>
                <a:srgbClr val="FFFFFF"/>
              </a:buClr>
              <a:buSzPts val="1400"/>
              <a:buNone/>
              <a:defRPr>
                <a:solidFill>
                  <a:srgbClr val="FFFFFF"/>
                </a:solidFill>
              </a:defRPr>
            </a:lvl4pPr>
            <a:lvl5pPr lvl="4" algn="l">
              <a:lnSpc>
                <a:spcPct val="100000"/>
              </a:lnSpc>
              <a:spcBef>
                <a:spcPts val="0"/>
              </a:spcBef>
              <a:spcAft>
                <a:spcPts val="0"/>
              </a:spcAft>
              <a:buClr>
                <a:srgbClr val="FFFFFF"/>
              </a:buClr>
              <a:buSzPts val="1400"/>
              <a:buNone/>
              <a:defRPr>
                <a:solidFill>
                  <a:srgbClr val="FFFFFF"/>
                </a:solidFill>
              </a:defRPr>
            </a:lvl5pPr>
            <a:lvl6pPr lvl="5" algn="l">
              <a:lnSpc>
                <a:spcPct val="100000"/>
              </a:lnSpc>
              <a:spcBef>
                <a:spcPts val="0"/>
              </a:spcBef>
              <a:spcAft>
                <a:spcPts val="0"/>
              </a:spcAft>
              <a:buClr>
                <a:srgbClr val="FFFFFF"/>
              </a:buClr>
              <a:buSzPts val="1400"/>
              <a:buNone/>
              <a:defRPr>
                <a:solidFill>
                  <a:srgbClr val="FFFFFF"/>
                </a:solidFill>
              </a:defRPr>
            </a:lvl6pPr>
            <a:lvl7pPr lvl="6" algn="l">
              <a:lnSpc>
                <a:spcPct val="100000"/>
              </a:lnSpc>
              <a:spcBef>
                <a:spcPts val="0"/>
              </a:spcBef>
              <a:spcAft>
                <a:spcPts val="0"/>
              </a:spcAft>
              <a:buClr>
                <a:srgbClr val="FFFFFF"/>
              </a:buClr>
              <a:buSzPts val="1400"/>
              <a:buNone/>
              <a:defRPr>
                <a:solidFill>
                  <a:srgbClr val="FFFFFF"/>
                </a:solidFill>
              </a:defRPr>
            </a:lvl7pPr>
            <a:lvl8pPr lvl="7" algn="l">
              <a:lnSpc>
                <a:spcPct val="100000"/>
              </a:lnSpc>
              <a:spcBef>
                <a:spcPts val="0"/>
              </a:spcBef>
              <a:spcAft>
                <a:spcPts val="0"/>
              </a:spcAft>
              <a:buClr>
                <a:srgbClr val="FFFFFF"/>
              </a:buClr>
              <a:buSzPts val="1400"/>
              <a:buNone/>
              <a:defRPr>
                <a:solidFill>
                  <a:srgbClr val="FFFFFF"/>
                </a:solidFill>
              </a:defRPr>
            </a:lvl8pPr>
            <a:lvl9pPr lvl="8" algn="l">
              <a:lnSpc>
                <a:spcPct val="100000"/>
              </a:lnSpc>
              <a:spcBef>
                <a:spcPts val="0"/>
              </a:spcBef>
              <a:spcAft>
                <a:spcPts val="0"/>
              </a:spcAft>
              <a:buClr>
                <a:srgbClr val="FFFFFF"/>
              </a:buClr>
              <a:buSzPts val="1400"/>
              <a:buNone/>
              <a:defRPr>
                <a:solidFill>
                  <a:srgbClr val="FFFFFF"/>
                </a:solidFill>
              </a:defRPr>
            </a:lvl9pPr>
          </a:lstStyle>
          <a:p/>
        </p:txBody>
      </p:sp>
      <p:sp>
        <p:nvSpPr>
          <p:cNvPr id="20" name="Google Shape;20;g7ad8b5ade2_0_219"/>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1pPr>
            <a:lvl2pPr indent="-342900" lvl="1" marL="9144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2pPr>
            <a:lvl3pPr indent="-342900" lvl="2" marL="13716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3pPr>
            <a:lvl4pPr indent="-342900" lvl="3" marL="18288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4pPr>
            <a:lvl5pPr indent="-342900" lvl="4" marL="22860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5pPr>
            <a:lvl6pPr indent="-342900" lvl="5" marL="27432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6pPr>
            <a:lvl7pPr indent="-342900" lvl="6" marL="32004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7pPr>
            <a:lvl8pPr indent="-342900" lvl="7" marL="36576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8pPr>
            <a:lvl9pPr indent="-342900" lvl="8" marL="4114800" algn="l">
              <a:lnSpc>
                <a:spcPct val="90000"/>
              </a:lnSpc>
              <a:spcBef>
                <a:spcPts val="375"/>
              </a:spcBef>
              <a:spcAft>
                <a:spcPts val="0"/>
              </a:spcAft>
              <a:buClr>
                <a:srgbClr val="FFFFFF"/>
              </a:buClr>
              <a:buSzPts val="1800"/>
              <a:buFont typeface="Nunito SemiBold"/>
              <a:buChar char="•"/>
              <a:defRPr>
                <a:solidFill>
                  <a:srgbClr val="FFFFFF"/>
                </a:solidFill>
                <a:latin typeface="Nunito SemiBold"/>
                <a:ea typeface="Nunito SemiBold"/>
                <a:cs typeface="Nunito SemiBold"/>
                <a:sym typeface="Nunito SemiBold"/>
              </a:defRPr>
            </a:lvl9pPr>
          </a:lstStyle>
          <a:p/>
        </p:txBody>
      </p:sp>
      <p:sp>
        <p:nvSpPr>
          <p:cNvPr id="21" name="Google Shape;21;g7ad8b5ade2_0_219"/>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FFFFFF"/>
              </a:buClr>
              <a:buSzPts val="1400"/>
              <a:buNone/>
              <a:defRPr>
                <a:solidFill>
                  <a:srgbClr val="FFFFFF"/>
                </a:solidFill>
              </a:defRPr>
            </a:lvl1pPr>
            <a:lvl2pPr lvl="1" algn="l">
              <a:lnSpc>
                <a:spcPct val="100000"/>
              </a:lnSpc>
              <a:spcBef>
                <a:spcPts val="0"/>
              </a:spcBef>
              <a:spcAft>
                <a:spcPts val="0"/>
              </a:spcAft>
              <a:buClr>
                <a:srgbClr val="FFFFFF"/>
              </a:buClr>
              <a:buSzPts val="1400"/>
              <a:buNone/>
              <a:defRPr>
                <a:solidFill>
                  <a:srgbClr val="FFFFFF"/>
                </a:solidFill>
              </a:defRPr>
            </a:lvl2pPr>
            <a:lvl3pPr lvl="2" algn="l">
              <a:lnSpc>
                <a:spcPct val="100000"/>
              </a:lnSpc>
              <a:spcBef>
                <a:spcPts val="0"/>
              </a:spcBef>
              <a:spcAft>
                <a:spcPts val="0"/>
              </a:spcAft>
              <a:buClr>
                <a:srgbClr val="FFFFFF"/>
              </a:buClr>
              <a:buSzPts val="1400"/>
              <a:buNone/>
              <a:defRPr>
                <a:solidFill>
                  <a:srgbClr val="FFFFFF"/>
                </a:solidFill>
              </a:defRPr>
            </a:lvl3pPr>
            <a:lvl4pPr lvl="3" algn="l">
              <a:lnSpc>
                <a:spcPct val="100000"/>
              </a:lnSpc>
              <a:spcBef>
                <a:spcPts val="0"/>
              </a:spcBef>
              <a:spcAft>
                <a:spcPts val="0"/>
              </a:spcAft>
              <a:buClr>
                <a:srgbClr val="FFFFFF"/>
              </a:buClr>
              <a:buSzPts val="1400"/>
              <a:buNone/>
              <a:defRPr>
                <a:solidFill>
                  <a:srgbClr val="FFFFFF"/>
                </a:solidFill>
              </a:defRPr>
            </a:lvl4pPr>
            <a:lvl5pPr lvl="4" algn="l">
              <a:lnSpc>
                <a:spcPct val="100000"/>
              </a:lnSpc>
              <a:spcBef>
                <a:spcPts val="0"/>
              </a:spcBef>
              <a:spcAft>
                <a:spcPts val="0"/>
              </a:spcAft>
              <a:buClr>
                <a:srgbClr val="FFFFFF"/>
              </a:buClr>
              <a:buSzPts val="1400"/>
              <a:buNone/>
              <a:defRPr>
                <a:solidFill>
                  <a:srgbClr val="FFFFFF"/>
                </a:solidFill>
              </a:defRPr>
            </a:lvl5pPr>
            <a:lvl6pPr lvl="5" algn="l">
              <a:lnSpc>
                <a:spcPct val="100000"/>
              </a:lnSpc>
              <a:spcBef>
                <a:spcPts val="0"/>
              </a:spcBef>
              <a:spcAft>
                <a:spcPts val="0"/>
              </a:spcAft>
              <a:buClr>
                <a:srgbClr val="FFFFFF"/>
              </a:buClr>
              <a:buSzPts val="1400"/>
              <a:buNone/>
              <a:defRPr>
                <a:solidFill>
                  <a:srgbClr val="FFFFFF"/>
                </a:solidFill>
              </a:defRPr>
            </a:lvl6pPr>
            <a:lvl7pPr lvl="6" algn="l">
              <a:lnSpc>
                <a:spcPct val="100000"/>
              </a:lnSpc>
              <a:spcBef>
                <a:spcPts val="0"/>
              </a:spcBef>
              <a:spcAft>
                <a:spcPts val="0"/>
              </a:spcAft>
              <a:buClr>
                <a:srgbClr val="FFFFFF"/>
              </a:buClr>
              <a:buSzPts val="1400"/>
              <a:buNone/>
              <a:defRPr>
                <a:solidFill>
                  <a:srgbClr val="FFFFFF"/>
                </a:solidFill>
              </a:defRPr>
            </a:lvl7pPr>
            <a:lvl8pPr lvl="7" algn="l">
              <a:lnSpc>
                <a:spcPct val="100000"/>
              </a:lnSpc>
              <a:spcBef>
                <a:spcPts val="0"/>
              </a:spcBef>
              <a:spcAft>
                <a:spcPts val="0"/>
              </a:spcAft>
              <a:buClr>
                <a:srgbClr val="FFFFFF"/>
              </a:buClr>
              <a:buSzPts val="1400"/>
              <a:buNone/>
              <a:defRPr>
                <a:solidFill>
                  <a:srgbClr val="FFFFFF"/>
                </a:solidFill>
              </a:defRPr>
            </a:lvl8pPr>
            <a:lvl9pPr lvl="8" algn="l">
              <a:lnSpc>
                <a:spcPct val="100000"/>
              </a:lnSpc>
              <a:spcBef>
                <a:spcPts val="0"/>
              </a:spcBef>
              <a:spcAft>
                <a:spcPts val="0"/>
              </a:spcAft>
              <a:buClr>
                <a:srgbClr val="FFFFFF"/>
              </a:buClr>
              <a:buSzPts val="1400"/>
              <a:buNone/>
              <a:defRPr>
                <a:solidFill>
                  <a:srgbClr val="FFFFFF"/>
                </a:solidFill>
              </a:defRPr>
            </a:lvl9pPr>
          </a:lstStyle>
          <a:p/>
        </p:txBody>
      </p:sp>
      <p:sp>
        <p:nvSpPr>
          <p:cNvPr id="22" name="Google Shape;22;g7ad8b5ade2_0_219"/>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FFFFFF"/>
              </a:buClr>
              <a:buSzPts val="1400"/>
              <a:buNone/>
              <a:defRPr>
                <a:solidFill>
                  <a:srgbClr val="FFFFFF"/>
                </a:solidFill>
              </a:defRPr>
            </a:lvl1pPr>
            <a:lvl2pPr lvl="1" algn="l">
              <a:lnSpc>
                <a:spcPct val="100000"/>
              </a:lnSpc>
              <a:spcBef>
                <a:spcPts val="0"/>
              </a:spcBef>
              <a:spcAft>
                <a:spcPts val="0"/>
              </a:spcAft>
              <a:buClr>
                <a:srgbClr val="FFFFFF"/>
              </a:buClr>
              <a:buSzPts val="1400"/>
              <a:buNone/>
              <a:defRPr>
                <a:solidFill>
                  <a:srgbClr val="FFFFFF"/>
                </a:solidFill>
              </a:defRPr>
            </a:lvl2pPr>
            <a:lvl3pPr lvl="2" algn="l">
              <a:lnSpc>
                <a:spcPct val="100000"/>
              </a:lnSpc>
              <a:spcBef>
                <a:spcPts val="0"/>
              </a:spcBef>
              <a:spcAft>
                <a:spcPts val="0"/>
              </a:spcAft>
              <a:buClr>
                <a:srgbClr val="FFFFFF"/>
              </a:buClr>
              <a:buSzPts val="1400"/>
              <a:buNone/>
              <a:defRPr>
                <a:solidFill>
                  <a:srgbClr val="FFFFFF"/>
                </a:solidFill>
              </a:defRPr>
            </a:lvl3pPr>
            <a:lvl4pPr lvl="3" algn="l">
              <a:lnSpc>
                <a:spcPct val="100000"/>
              </a:lnSpc>
              <a:spcBef>
                <a:spcPts val="0"/>
              </a:spcBef>
              <a:spcAft>
                <a:spcPts val="0"/>
              </a:spcAft>
              <a:buClr>
                <a:srgbClr val="FFFFFF"/>
              </a:buClr>
              <a:buSzPts val="1400"/>
              <a:buNone/>
              <a:defRPr>
                <a:solidFill>
                  <a:srgbClr val="FFFFFF"/>
                </a:solidFill>
              </a:defRPr>
            </a:lvl4pPr>
            <a:lvl5pPr lvl="4" algn="l">
              <a:lnSpc>
                <a:spcPct val="100000"/>
              </a:lnSpc>
              <a:spcBef>
                <a:spcPts val="0"/>
              </a:spcBef>
              <a:spcAft>
                <a:spcPts val="0"/>
              </a:spcAft>
              <a:buClr>
                <a:srgbClr val="FFFFFF"/>
              </a:buClr>
              <a:buSzPts val="1400"/>
              <a:buNone/>
              <a:defRPr>
                <a:solidFill>
                  <a:srgbClr val="FFFFFF"/>
                </a:solidFill>
              </a:defRPr>
            </a:lvl5pPr>
            <a:lvl6pPr lvl="5" algn="l">
              <a:lnSpc>
                <a:spcPct val="100000"/>
              </a:lnSpc>
              <a:spcBef>
                <a:spcPts val="0"/>
              </a:spcBef>
              <a:spcAft>
                <a:spcPts val="0"/>
              </a:spcAft>
              <a:buClr>
                <a:srgbClr val="FFFFFF"/>
              </a:buClr>
              <a:buSzPts val="1400"/>
              <a:buNone/>
              <a:defRPr>
                <a:solidFill>
                  <a:srgbClr val="FFFFFF"/>
                </a:solidFill>
              </a:defRPr>
            </a:lvl6pPr>
            <a:lvl7pPr lvl="6" algn="l">
              <a:lnSpc>
                <a:spcPct val="100000"/>
              </a:lnSpc>
              <a:spcBef>
                <a:spcPts val="0"/>
              </a:spcBef>
              <a:spcAft>
                <a:spcPts val="0"/>
              </a:spcAft>
              <a:buClr>
                <a:srgbClr val="FFFFFF"/>
              </a:buClr>
              <a:buSzPts val="1400"/>
              <a:buNone/>
              <a:defRPr>
                <a:solidFill>
                  <a:srgbClr val="FFFFFF"/>
                </a:solidFill>
              </a:defRPr>
            </a:lvl7pPr>
            <a:lvl8pPr lvl="7" algn="l">
              <a:lnSpc>
                <a:spcPct val="100000"/>
              </a:lnSpc>
              <a:spcBef>
                <a:spcPts val="0"/>
              </a:spcBef>
              <a:spcAft>
                <a:spcPts val="0"/>
              </a:spcAft>
              <a:buClr>
                <a:srgbClr val="FFFFFF"/>
              </a:buClr>
              <a:buSzPts val="1400"/>
              <a:buNone/>
              <a:defRPr>
                <a:solidFill>
                  <a:srgbClr val="FFFFFF"/>
                </a:solidFill>
              </a:defRPr>
            </a:lvl8pPr>
            <a:lvl9pPr lvl="8" algn="l">
              <a:lnSpc>
                <a:spcPct val="100000"/>
              </a:lnSpc>
              <a:spcBef>
                <a:spcPts val="0"/>
              </a:spcBef>
              <a:spcAft>
                <a:spcPts val="0"/>
              </a:spcAft>
              <a:buClr>
                <a:srgbClr val="FFFFFF"/>
              </a:buClr>
              <a:buSzPts val="1400"/>
              <a:buNone/>
              <a:defRPr>
                <a:solidFill>
                  <a:srgbClr val="FFFFFF"/>
                </a:solidFill>
              </a:defRPr>
            </a:lvl9pPr>
          </a:lstStyle>
          <a:p/>
        </p:txBody>
      </p:sp>
      <p:sp>
        <p:nvSpPr>
          <p:cNvPr id="23" name="Google Shape;23;g7ad8b5ade2_0_219"/>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g7ad8b5ade2_0_219"/>
          <p:cNvSpPr/>
          <p:nvPr/>
        </p:nvSpPr>
        <p:spPr>
          <a:xfrm>
            <a:off x="6725400" y="4382400"/>
            <a:ext cx="2418600" cy="761100"/>
          </a:xfrm>
          <a:prstGeom prst="rect">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 name="Google Shape;25;g7ad8b5ade2_0_219"/>
          <p:cNvPicPr preferRelativeResize="0"/>
          <p:nvPr/>
        </p:nvPicPr>
        <p:blipFill rotWithShape="1">
          <a:blip r:embed="rId2">
            <a:alphaModFix/>
          </a:blip>
          <a:srcRect b="0" l="0" r="0" t="0"/>
          <a:stretch/>
        </p:blipFill>
        <p:spPr>
          <a:xfrm>
            <a:off x="6869348" y="4582121"/>
            <a:ext cx="2186425" cy="481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12"/>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2"/>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Font typeface="Nunito SemiBold"/>
              <a:buChar char="•"/>
              <a:defRPr>
                <a:latin typeface="Nunito SemiBold"/>
                <a:ea typeface="Nunito SemiBold"/>
                <a:cs typeface="Nunito SemiBold"/>
                <a:sym typeface="Nunito SemiBold"/>
              </a:defRPr>
            </a:lvl1pPr>
            <a:lvl2pPr indent="-342900" lvl="1" marL="9144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2pPr>
            <a:lvl3pPr indent="-342900" lvl="2" marL="13716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3pPr>
            <a:lvl4pPr indent="-342900" lvl="3" marL="18288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4pPr>
            <a:lvl5pPr indent="-342900" lvl="4" marL="22860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5pPr>
            <a:lvl6pPr indent="-342900" lvl="5" marL="27432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6pPr>
            <a:lvl7pPr indent="-342900" lvl="6" marL="32004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7pPr>
            <a:lvl8pPr indent="-342900" lvl="7" marL="36576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8pPr>
            <a:lvl9pPr indent="-342900" lvl="8" marL="4114800" algn="l">
              <a:lnSpc>
                <a:spcPct val="90000"/>
              </a:lnSpc>
              <a:spcBef>
                <a:spcPts val="375"/>
              </a:spcBef>
              <a:spcAft>
                <a:spcPts val="0"/>
              </a:spcAft>
              <a:buClr>
                <a:schemeClr val="dk1"/>
              </a:buClr>
              <a:buSzPts val="1800"/>
              <a:buFont typeface="Nunito SemiBold"/>
              <a:buChar char="•"/>
              <a:defRPr>
                <a:latin typeface="Nunito SemiBold"/>
                <a:ea typeface="Nunito SemiBold"/>
                <a:cs typeface="Nunito SemiBold"/>
                <a:sym typeface="Nunito SemiBold"/>
              </a:defRPr>
            </a:lvl9pPr>
          </a:lstStyle>
          <a:p/>
        </p:txBody>
      </p:sp>
      <p:sp>
        <p:nvSpPr>
          <p:cNvPr id="29" name="Google Shape;29;p12"/>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2"/>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13"/>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3"/>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3"/>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14"/>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14"/>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rgbClr val="888888"/>
              </a:buClr>
              <a:buSzPts val="1800"/>
              <a:buNone/>
              <a:defRPr sz="1800">
                <a:solidFill>
                  <a:srgbClr val="888888"/>
                </a:solidFill>
              </a:defRPr>
            </a:lvl1pPr>
            <a:lvl2pPr indent="-228600" lvl="1" marL="914400" algn="l">
              <a:lnSpc>
                <a:spcPct val="90000"/>
              </a:lnSpc>
              <a:spcBef>
                <a:spcPts val="375"/>
              </a:spcBef>
              <a:spcAft>
                <a:spcPts val="0"/>
              </a:spcAft>
              <a:buClr>
                <a:srgbClr val="888888"/>
              </a:buClr>
              <a:buSzPts val="1500"/>
              <a:buNone/>
              <a:defRPr sz="1500">
                <a:solidFill>
                  <a:srgbClr val="888888"/>
                </a:solidFill>
              </a:defRPr>
            </a:lvl2pPr>
            <a:lvl3pPr indent="-228600" lvl="2" marL="1371600" algn="l">
              <a:lnSpc>
                <a:spcPct val="90000"/>
              </a:lnSpc>
              <a:spcBef>
                <a:spcPts val="375"/>
              </a:spcBef>
              <a:spcAft>
                <a:spcPts val="0"/>
              </a:spcAft>
              <a:buClr>
                <a:srgbClr val="888888"/>
              </a:buClr>
              <a:buSzPts val="1350"/>
              <a:buNone/>
              <a:defRPr sz="1350">
                <a:solidFill>
                  <a:srgbClr val="888888"/>
                </a:solidFill>
              </a:defRPr>
            </a:lvl3pPr>
            <a:lvl4pPr indent="-228600" lvl="3" marL="1828800" algn="l">
              <a:lnSpc>
                <a:spcPct val="90000"/>
              </a:lnSpc>
              <a:spcBef>
                <a:spcPts val="375"/>
              </a:spcBef>
              <a:spcAft>
                <a:spcPts val="0"/>
              </a:spcAft>
              <a:buClr>
                <a:srgbClr val="888888"/>
              </a:buClr>
              <a:buSzPts val="1200"/>
              <a:buNone/>
              <a:defRPr sz="1200">
                <a:solidFill>
                  <a:srgbClr val="888888"/>
                </a:solidFill>
              </a:defRPr>
            </a:lvl4pPr>
            <a:lvl5pPr indent="-228600" lvl="4" marL="2286000" algn="l">
              <a:lnSpc>
                <a:spcPct val="90000"/>
              </a:lnSpc>
              <a:spcBef>
                <a:spcPts val="375"/>
              </a:spcBef>
              <a:spcAft>
                <a:spcPts val="0"/>
              </a:spcAft>
              <a:buClr>
                <a:srgbClr val="888888"/>
              </a:buClr>
              <a:buSzPts val="1200"/>
              <a:buNone/>
              <a:defRPr sz="1200">
                <a:solidFill>
                  <a:srgbClr val="888888"/>
                </a:solidFill>
              </a:defRPr>
            </a:lvl5pPr>
            <a:lvl6pPr indent="-228600" lvl="5" marL="2743200" algn="l">
              <a:lnSpc>
                <a:spcPct val="90000"/>
              </a:lnSpc>
              <a:spcBef>
                <a:spcPts val="375"/>
              </a:spcBef>
              <a:spcAft>
                <a:spcPts val="0"/>
              </a:spcAft>
              <a:buClr>
                <a:srgbClr val="888888"/>
              </a:buClr>
              <a:buSzPts val="1200"/>
              <a:buNone/>
              <a:defRPr sz="1200">
                <a:solidFill>
                  <a:srgbClr val="888888"/>
                </a:solidFill>
              </a:defRPr>
            </a:lvl6pPr>
            <a:lvl7pPr indent="-228600" lvl="6" marL="3200400" algn="l">
              <a:lnSpc>
                <a:spcPct val="90000"/>
              </a:lnSpc>
              <a:spcBef>
                <a:spcPts val="375"/>
              </a:spcBef>
              <a:spcAft>
                <a:spcPts val="0"/>
              </a:spcAft>
              <a:buClr>
                <a:srgbClr val="888888"/>
              </a:buClr>
              <a:buSzPts val="1200"/>
              <a:buNone/>
              <a:defRPr sz="1200">
                <a:solidFill>
                  <a:srgbClr val="888888"/>
                </a:solidFill>
              </a:defRPr>
            </a:lvl7pPr>
            <a:lvl8pPr indent="-228600" lvl="7" marL="3657600" algn="l">
              <a:lnSpc>
                <a:spcPct val="90000"/>
              </a:lnSpc>
              <a:spcBef>
                <a:spcPts val="375"/>
              </a:spcBef>
              <a:spcAft>
                <a:spcPts val="0"/>
              </a:spcAft>
              <a:buClr>
                <a:srgbClr val="888888"/>
              </a:buClr>
              <a:buSzPts val="1200"/>
              <a:buNone/>
              <a:defRPr sz="1200">
                <a:solidFill>
                  <a:srgbClr val="888888"/>
                </a:solidFill>
              </a:defRPr>
            </a:lvl8pPr>
            <a:lvl9pPr indent="-228600" lvl="8" marL="4114800" algn="l">
              <a:lnSpc>
                <a:spcPct val="90000"/>
              </a:lnSpc>
              <a:spcBef>
                <a:spcPts val="375"/>
              </a:spcBef>
              <a:spcAft>
                <a:spcPts val="0"/>
              </a:spcAft>
              <a:buClr>
                <a:srgbClr val="888888"/>
              </a:buClr>
              <a:buSzPts val="1200"/>
              <a:buNone/>
              <a:defRPr sz="1200">
                <a:solidFill>
                  <a:srgbClr val="888888"/>
                </a:solidFill>
              </a:defRPr>
            </a:lvl9pPr>
          </a:lstStyle>
          <a:p/>
        </p:txBody>
      </p:sp>
      <p:sp>
        <p:nvSpPr>
          <p:cNvPr id="39" name="Google Shape;39;p14"/>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4"/>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14"/>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15"/>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5"/>
          <p:cNvSpPr txBox="1"/>
          <p:nvPr>
            <p:ph idx="1" type="body"/>
          </p:nvPr>
        </p:nvSpPr>
        <p:spPr>
          <a:xfrm>
            <a:off x="628650" y="1369219"/>
            <a:ext cx="38862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5" name="Google Shape;45;p15"/>
          <p:cNvSpPr txBox="1"/>
          <p:nvPr>
            <p:ph idx="2" type="body"/>
          </p:nvPr>
        </p:nvSpPr>
        <p:spPr>
          <a:xfrm>
            <a:off x="4629150" y="1369219"/>
            <a:ext cx="3886200" cy="3263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46" name="Google Shape;46;p15"/>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5"/>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5"/>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16"/>
          <p:cNvSpPr txBox="1"/>
          <p:nvPr>
            <p:ph type="title"/>
          </p:nvPr>
        </p:nvSpPr>
        <p:spPr>
          <a:xfrm>
            <a:off x="629841"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 type="body"/>
          </p:nvPr>
        </p:nvSpPr>
        <p:spPr>
          <a:xfrm>
            <a:off x="629842" y="1260872"/>
            <a:ext cx="38682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2" name="Google Shape;52;p16"/>
          <p:cNvSpPr txBox="1"/>
          <p:nvPr>
            <p:ph idx="2" type="body"/>
          </p:nvPr>
        </p:nvSpPr>
        <p:spPr>
          <a:xfrm>
            <a:off x="629842" y="1878806"/>
            <a:ext cx="3868200" cy="2763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3" name="Google Shape;53;p16"/>
          <p:cNvSpPr txBox="1"/>
          <p:nvPr>
            <p:ph idx="3" type="body"/>
          </p:nvPr>
        </p:nvSpPr>
        <p:spPr>
          <a:xfrm>
            <a:off x="4629150" y="1260872"/>
            <a:ext cx="3887400" cy="6180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800"/>
              <a:buNone/>
              <a:defRPr b="1" sz="1800"/>
            </a:lvl1pPr>
            <a:lvl2pPr indent="-228600" lvl="1" marL="914400" algn="l">
              <a:lnSpc>
                <a:spcPct val="90000"/>
              </a:lnSpc>
              <a:spcBef>
                <a:spcPts val="375"/>
              </a:spcBef>
              <a:spcAft>
                <a:spcPts val="0"/>
              </a:spcAft>
              <a:buClr>
                <a:schemeClr val="dk1"/>
              </a:buClr>
              <a:buSzPts val="1500"/>
              <a:buNone/>
              <a:defRPr b="1" sz="1500"/>
            </a:lvl2pPr>
            <a:lvl3pPr indent="-228600" lvl="2" marL="1371600" algn="l">
              <a:lnSpc>
                <a:spcPct val="90000"/>
              </a:lnSpc>
              <a:spcBef>
                <a:spcPts val="375"/>
              </a:spcBef>
              <a:spcAft>
                <a:spcPts val="0"/>
              </a:spcAft>
              <a:buClr>
                <a:schemeClr val="dk1"/>
              </a:buClr>
              <a:buSzPts val="1350"/>
              <a:buNone/>
              <a:defRPr b="1" sz="1350"/>
            </a:lvl3pPr>
            <a:lvl4pPr indent="-228600" lvl="3" marL="1828800" algn="l">
              <a:lnSpc>
                <a:spcPct val="90000"/>
              </a:lnSpc>
              <a:spcBef>
                <a:spcPts val="375"/>
              </a:spcBef>
              <a:spcAft>
                <a:spcPts val="0"/>
              </a:spcAft>
              <a:buClr>
                <a:schemeClr val="dk1"/>
              </a:buClr>
              <a:buSzPts val="1200"/>
              <a:buNone/>
              <a:defRPr b="1" sz="1200"/>
            </a:lvl4pPr>
            <a:lvl5pPr indent="-228600" lvl="4" marL="2286000" algn="l">
              <a:lnSpc>
                <a:spcPct val="90000"/>
              </a:lnSpc>
              <a:spcBef>
                <a:spcPts val="375"/>
              </a:spcBef>
              <a:spcAft>
                <a:spcPts val="0"/>
              </a:spcAft>
              <a:buClr>
                <a:schemeClr val="dk1"/>
              </a:buClr>
              <a:buSzPts val="1200"/>
              <a:buNone/>
              <a:defRPr b="1" sz="1200"/>
            </a:lvl5pPr>
            <a:lvl6pPr indent="-228600" lvl="5" marL="2743200" algn="l">
              <a:lnSpc>
                <a:spcPct val="90000"/>
              </a:lnSpc>
              <a:spcBef>
                <a:spcPts val="375"/>
              </a:spcBef>
              <a:spcAft>
                <a:spcPts val="0"/>
              </a:spcAft>
              <a:buClr>
                <a:schemeClr val="dk1"/>
              </a:buClr>
              <a:buSzPts val="1200"/>
              <a:buNone/>
              <a:defRPr b="1" sz="1200"/>
            </a:lvl6pPr>
            <a:lvl7pPr indent="-228600" lvl="6" marL="3200400" algn="l">
              <a:lnSpc>
                <a:spcPct val="90000"/>
              </a:lnSpc>
              <a:spcBef>
                <a:spcPts val="375"/>
              </a:spcBef>
              <a:spcAft>
                <a:spcPts val="0"/>
              </a:spcAft>
              <a:buClr>
                <a:schemeClr val="dk1"/>
              </a:buClr>
              <a:buSzPts val="1200"/>
              <a:buNone/>
              <a:defRPr b="1" sz="1200"/>
            </a:lvl7pPr>
            <a:lvl8pPr indent="-228600" lvl="7" marL="3657600" algn="l">
              <a:lnSpc>
                <a:spcPct val="90000"/>
              </a:lnSpc>
              <a:spcBef>
                <a:spcPts val="375"/>
              </a:spcBef>
              <a:spcAft>
                <a:spcPts val="0"/>
              </a:spcAft>
              <a:buClr>
                <a:schemeClr val="dk1"/>
              </a:buClr>
              <a:buSzPts val="1200"/>
              <a:buNone/>
              <a:defRPr b="1" sz="1200"/>
            </a:lvl8pPr>
            <a:lvl9pPr indent="-228600" lvl="8" marL="4114800" algn="l">
              <a:lnSpc>
                <a:spcPct val="90000"/>
              </a:lnSpc>
              <a:spcBef>
                <a:spcPts val="375"/>
              </a:spcBef>
              <a:spcAft>
                <a:spcPts val="0"/>
              </a:spcAft>
              <a:buClr>
                <a:schemeClr val="dk1"/>
              </a:buClr>
              <a:buSzPts val="1200"/>
              <a:buNone/>
              <a:defRPr b="1" sz="1200"/>
            </a:lvl9pPr>
          </a:lstStyle>
          <a:p/>
        </p:txBody>
      </p:sp>
      <p:sp>
        <p:nvSpPr>
          <p:cNvPr id="54" name="Google Shape;54;p16"/>
          <p:cNvSpPr txBox="1"/>
          <p:nvPr>
            <p:ph idx="4" type="body"/>
          </p:nvPr>
        </p:nvSpPr>
        <p:spPr>
          <a:xfrm>
            <a:off x="4629150" y="1878806"/>
            <a:ext cx="3887400" cy="2763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55" name="Google Shape;55;p16"/>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6"/>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6"/>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17"/>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7"/>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7"/>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7"/>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3" name="Shape 63"/>
        <p:cNvGrpSpPr/>
        <p:nvPr/>
      </p:nvGrpSpPr>
      <p:grpSpPr>
        <a:xfrm>
          <a:off x="0" y="0"/>
          <a:ext cx="0" cy="0"/>
          <a:chOff x="0" y="0"/>
          <a:chExt cx="0" cy="0"/>
        </a:xfrm>
      </p:grpSpPr>
      <p:sp>
        <p:nvSpPr>
          <p:cNvPr id="64" name="Google Shape;64;p18"/>
          <p:cNvSpPr txBox="1"/>
          <p:nvPr>
            <p:ph type="title"/>
          </p:nvPr>
        </p:nvSpPr>
        <p:spPr>
          <a:xfrm>
            <a:off x="629841" y="342900"/>
            <a:ext cx="2949300" cy="1200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8"/>
          <p:cNvSpPr txBox="1"/>
          <p:nvPr>
            <p:ph idx="1" type="body"/>
          </p:nvPr>
        </p:nvSpPr>
        <p:spPr>
          <a:xfrm>
            <a:off x="3887391" y="740569"/>
            <a:ext cx="4629300" cy="365520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750"/>
              </a:spcBef>
              <a:spcAft>
                <a:spcPts val="0"/>
              </a:spcAft>
              <a:buClr>
                <a:schemeClr val="dk1"/>
              </a:buClr>
              <a:buSzPts val="2400"/>
              <a:buChar char="•"/>
              <a:defRPr sz="2400"/>
            </a:lvl1pPr>
            <a:lvl2pPr indent="-361950" lvl="1" marL="914400" algn="l">
              <a:lnSpc>
                <a:spcPct val="90000"/>
              </a:lnSpc>
              <a:spcBef>
                <a:spcPts val="375"/>
              </a:spcBef>
              <a:spcAft>
                <a:spcPts val="0"/>
              </a:spcAft>
              <a:buClr>
                <a:schemeClr val="dk1"/>
              </a:buClr>
              <a:buSzPts val="2100"/>
              <a:buChar char="•"/>
              <a:defRPr sz="2100"/>
            </a:lvl2pPr>
            <a:lvl3pPr indent="-342900" lvl="2" marL="1371600" algn="l">
              <a:lnSpc>
                <a:spcPct val="90000"/>
              </a:lnSpc>
              <a:spcBef>
                <a:spcPts val="375"/>
              </a:spcBef>
              <a:spcAft>
                <a:spcPts val="0"/>
              </a:spcAft>
              <a:buClr>
                <a:schemeClr val="dk1"/>
              </a:buClr>
              <a:buSzPts val="1800"/>
              <a:buChar char="•"/>
              <a:defRPr sz="1800"/>
            </a:lvl3pPr>
            <a:lvl4pPr indent="-323850" lvl="3" marL="1828800" algn="l">
              <a:lnSpc>
                <a:spcPct val="90000"/>
              </a:lnSpc>
              <a:spcBef>
                <a:spcPts val="375"/>
              </a:spcBef>
              <a:spcAft>
                <a:spcPts val="0"/>
              </a:spcAft>
              <a:buClr>
                <a:schemeClr val="dk1"/>
              </a:buClr>
              <a:buSzPts val="1500"/>
              <a:buChar char="•"/>
              <a:defRPr sz="1500"/>
            </a:lvl4pPr>
            <a:lvl5pPr indent="-323850" lvl="4" marL="2286000" algn="l">
              <a:lnSpc>
                <a:spcPct val="90000"/>
              </a:lnSpc>
              <a:spcBef>
                <a:spcPts val="375"/>
              </a:spcBef>
              <a:spcAft>
                <a:spcPts val="0"/>
              </a:spcAft>
              <a:buClr>
                <a:schemeClr val="dk1"/>
              </a:buClr>
              <a:buSzPts val="1500"/>
              <a:buChar char="•"/>
              <a:defRPr sz="1500"/>
            </a:lvl5pPr>
            <a:lvl6pPr indent="-323850" lvl="5" marL="2743200" algn="l">
              <a:lnSpc>
                <a:spcPct val="90000"/>
              </a:lnSpc>
              <a:spcBef>
                <a:spcPts val="375"/>
              </a:spcBef>
              <a:spcAft>
                <a:spcPts val="0"/>
              </a:spcAft>
              <a:buClr>
                <a:schemeClr val="dk1"/>
              </a:buClr>
              <a:buSzPts val="1500"/>
              <a:buChar char="•"/>
              <a:defRPr sz="1500"/>
            </a:lvl6pPr>
            <a:lvl7pPr indent="-323850" lvl="6" marL="3200400" algn="l">
              <a:lnSpc>
                <a:spcPct val="90000"/>
              </a:lnSpc>
              <a:spcBef>
                <a:spcPts val="375"/>
              </a:spcBef>
              <a:spcAft>
                <a:spcPts val="0"/>
              </a:spcAft>
              <a:buClr>
                <a:schemeClr val="dk1"/>
              </a:buClr>
              <a:buSzPts val="1500"/>
              <a:buChar char="•"/>
              <a:defRPr sz="1500"/>
            </a:lvl7pPr>
            <a:lvl8pPr indent="-323850" lvl="7" marL="3657600" algn="l">
              <a:lnSpc>
                <a:spcPct val="90000"/>
              </a:lnSpc>
              <a:spcBef>
                <a:spcPts val="375"/>
              </a:spcBef>
              <a:spcAft>
                <a:spcPts val="0"/>
              </a:spcAft>
              <a:buClr>
                <a:schemeClr val="dk1"/>
              </a:buClr>
              <a:buSzPts val="1500"/>
              <a:buChar char="•"/>
              <a:defRPr sz="1500"/>
            </a:lvl8pPr>
            <a:lvl9pPr indent="-323850" lvl="8" marL="4114800" algn="l">
              <a:lnSpc>
                <a:spcPct val="90000"/>
              </a:lnSpc>
              <a:spcBef>
                <a:spcPts val="375"/>
              </a:spcBef>
              <a:spcAft>
                <a:spcPts val="0"/>
              </a:spcAft>
              <a:buClr>
                <a:schemeClr val="dk1"/>
              </a:buClr>
              <a:buSzPts val="1500"/>
              <a:buChar char="•"/>
              <a:defRPr sz="1500"/>
            </a:lvl9pPr>
          </a:lstStyle>
          <a:p/>
        </p:txBody>
      </p:sp>
      <p:sp>
        <p:nvSpPr>
          <p:cNvPr id="66" name="Google Shape;66;p18"/>
          <p:cNvSpPr txBox="1"/>
          <p:nvPr>
            <p:ph idx="2" type="body"/>
          </p:nvPr>
        </p:nvSpPr>
        <p:spPr>
          <a:xfrm>
            <a:off x="629841" y="1543050"/>
            <a:ext cx="2949300" cy="28587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750"/>
              </a:spcBef>
              <a:spcAft>
                <a:spcPts val="0"/>
              </a:spcAft>
              <a:buClr>
                <a:schemeClr val="dk1"/>
              </a:buClr>
              <a:buSzPts val="1200"/>
              <a:buNone/>
              <a:defRPr sz="1200"/>
            </a:lvl1pPr>
            <a:lvl2pPr indent="-228600" lvl="1" marL="914400" algn="l">
              <a:lnSpc>
                <a:spcPct val="90000"/>
              </a:lnSpc>
              <a:spcBef>
                <a:spcPts val="375"/>
              </a:spcBef>
              <a:spcAft>
                <a:spcPts val="0"/>
              </a:spcAft>
              <a:buClr>
                <a:schemeClr val="dk1"/>
              </a:buClr>
              <a:buSzPts val="1050"/>
              <a:buNone/>
              <a:defRPr sz="1050"/>
            </a:lvl2pPr>
            <a:lvl3pPr indent="-228600" lvl="2" marL="1371600" algn="l">
              <a:lnSpc>
                <a:spcPct val="90000"/>
              </a:lnSpc>
              <a:spcBef>
                <a:spcPts val="375"/>
              </a:spcBef>
              <a:spcAft>
                <a:spcPts val="0"/>
              </a:spcAft>
              <a:buClr>
                <a:schemeClr val="dk1"/>
              </a:buClr>
              <a:buSzPts val="900"/>
              <a:buNone/>
              <a:defRPr sz="900"/>
            </a:lvl3pPr>
            <a:lvl4pPr indent="-228600" lvl="3" marL="1828800" algn="l">
              <a:lnSpc>
                <a:spcPct val="90000"/>
              </a:lnSpc>
              <a:spcBef>
                <a:spcPts val="375"/>
              </a:spcBef>
              <a:spcAft>
                <a:spcPts val="0"/>
              </a:spcAft>
              <a:buClr>
                <a:schemeClr val="dk1"/>
              </a:buClr>
              <a:buSzPts val="750"/>
              <a:buNone/>
              <a:defRPr sz="750"/>
            </a:lvl4pPr>
            <a:lvl5pPr indent="-228600" lvl="4" marL="2286000" algn="l">
              <a:lnSpc>
                <a:spcPct val="90000"/>
              </a:lnSpc>
              <a:spcBef>
                <a:spcPts val="375"/>
              </a:spcBef>
              <a:spcAft>
                <a:spcPts val="0"/>
              </a:spcAft>
              <a:buClr>
                <a:schemeClr val="dk1"/>
              </a:buClr>
              <a:buSzPts val="750"/>
              <a:buNone/>
              <a:defRPr sz="750"/>
            </a:lvl5pPr>
            <a:lvl6pPr indent="-228600" lvl="5" marL="2743200" algn="l">
              <a:lnSpc>
                <a:spcPct val="90000"/>
              </a:lnSpc>
              <a:spcBef>
                <a:spcPts val="375"/>
              </a:spcBef>
              <a:spcAft>
                <a:spcPts val="0"/>
              </a:spcAft>
              <a:buClr>
                <a:schemeClr val="dk1"/>
              </a:buClr>
              <a:buSzPts val="750"/>
              <a:buNone/>
              <a:defRPr sz="750"/>
            </a:lvl6pPr>
            <a:lvl7pPr indent="-228600" lvl="6" marL="3200400" algn="l">
              <a:lnSpc>
                <a:spcPct val="90000"/>
              </a:lnSpc>
              <a:spcBef>
                <a:spcPts val="375"/>
              </a:spcBef>
              <a:spcAft>
                <a:spcPts val="0"/>
              </a:spcAft>
              <a:buClr>
                <a:schemeClr val="dk1"/>
              </a:buClr>
              <a:buSzPts val="750"/>
              <a:buNone/>
              <a:defRPr sz="750"/>
            </a:lvl7pPr>
            <a:lvl8pPr indent="-228600" lvl="7" marL="3657600" algn="l">
              <a:lnSpc>
                <a:spcPct val="90000"/>
              </a:lnSpc>
              <a:spcBef>
                <a:spcPts val="375"/>
              </a:spcBef>
              <a:spcAft>
                <a:spcPts val="0"/>
              </a:spcAft>
              <a:buClr>
                <a:schemeClr val="dk1"/>
              </a:buClr>
              <a:buSzPts val="750"/>
              <a:buNone/>
              <a:defRPr sz="750"/>
            </a:lvl8pPr>
            <a:lvl9pPr indent="-228600" lvl="8" marL="4114800" algn="l">
              <a:lnSpc>
                <a:spcPct val="90000"/>
              </a:lnSpc>
              <a:spcBef>
                <a:spcPts val="375"/>
              </a:spcBef>
              <a:spcAft>
                <a:spcPts val="0"/>
              </a:spcAft>
              <a:buClr>
                <a:schemeClr val="dk1"/>
              </a:buClr>
              <a:buSzPts val="750"/>
              <a:buNone/>
              <a:defRPr sz="750"/>
            </a:lvl9pPr>
          </a:lstStyle>
          <a:p/>
        </p:txBody>
      </p:sp>
      <p:sp>
        <p:nvSpPr>
          <p:cNvPr id="67" name="Google Shape;67;p1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0"/>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300"/>
              <a:buFont typeface="Oswald"/>
              <a:buNone/>
              <a:defRPr b="1" i="0" sz="33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0"/>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a:bodyPr>
          <a:lstStyle>
            <a:lvl1pPr indent="-361950" lvl="0" marL="457200" marR="0" rtl="0" algn="l">
              <a:lnSpc>
                <a:spcPct val="90000"/>
              </a:lnSpc>
              <a:spcBef>
                <a:spcPts val="750"/>
              </a:spcBef>
              <a:spcAft>
                <a:spcPts val="0"/>
              </a:spcAft>
              <a:buClr>
                <a:schemeClr val="dk1"/>
              </a:buClr>
              <a:buSzPts val="2100"/>
              <a:buFont typeface="Oswald"/>
              <a:buChar char="•"/>
              <a:defRPr b="0" i="0" sz="2100" u="none" cap="none" strike="noStrike">
                <a:solidFill>
                  <a:schemeClr val="dk1"/>
                </a:solidFill>
                <a:latin typeface="Oswald"/>
                <a:ea typeface="Oswald"/>
                <a:cs typeface="Oswald"/>
                <a:sym typeface="Oswald"/>
              </a:defRPr>
            </a:lvl1pPr>
            <a:lvl2pPr indent="-342900" lvl="1" marL="914400" marR="0" rtl="0" algn="l">
              <a:lnSpc>
                <a:spcPct val="90000"/>
              </a:lnSpc>
              <a:spcBef>
                <a:spcPts val="375"/>
              </a:spcBef>
              <a:spcAft>
                <a:spcPts val="0"/>
              </a:spcAft>
              <a:buClr>
                <a:schemeClr val="dk1"/>
              </a:buClr>
              <a:buSzPts val="1800"/>
              <a:buFont typeface="Oswald"/>
              <a:buChar char="•"/>
              <a:defRPr b="0" i="0" sz="1800" u="none" cap="none" strike="noStrike">
                <a:solidFill>
                  <a:schemeClr val="dk1"/>
                </a:solidFill>
                <a:latin typeface="Oswald"/>
                <a:ea typeface="Oswald"/>
                <a:cs typeface="Oswald"/>
                <a:sym typeface="Oswald"/>
              </a:defRPr>
            </a:lvl2pPr>
            <a:lvl3pPr indent="-323850" lvl="2" marL="1371600" marR="0" rtl="0" algn="l">
              <a:lnSpc>
                <a:spcPct val="90000"/>
              </a:lnSpc>
              <a:spcBef>
                <a:spcPts val="375"/>
              </a:spcBef>
              <a:spcAft>
                <a:spcPts val="0"/>
              </a:spcAft>
              <a:buClr>
                <a:schemeClr val="dk1"/>
              </a:buClr>
              <a:buSzPts val="1500"/>
              <a:buFont typeface="Oswald"/>
              <a:buChar char="•"/>
              <a:defRPr b="0" i="0" sz="1500" u="none" cap="none" strike="noStrike">
                <a:solidFill>
                  <a:schemeClr val="dk1"/>
                </a:solidFill>
                <a:latin typeface="Oswald"/>
                <a:ea typeface="Oswald"/>
                <a:cs typeface="Oswald"/>
                <a:sym typeface="Oswald"/>
              </a:defRPr>
            </a:lvl3pPr>
            <a:lvl4pPr indent="-314325" lvl="3" marL="1828800" marR="0" rtl="0" algn="l">
              <a:lnSpc>
                <a:spcPct val="90000"/>
              </a:lnSpc>
              <a:spcBef>
                <a:spcPts val="375"/>
              </a:spcBef>
              <a:spcAft>
                <a:spcPts val="0"/>
              </a:spcAft>
              <a:buClr>
                <a:schemeClr val="dk1"/>
              </a:buClr>
              <a:buSzPts val="1350"/>
              <a:buFont typeface="Oswald"/>
              <a:buChar char="•"/>
              <a:defRPr b="0" i="0" sz="1350" u="none" cap="none" strike="noStrike">
                <a:solidFill>
                  <a:schemeClr val="dk1"/>
                </a:solidFill>
                <a:latin typeface="Oswald"/>
                <a:ea typeface="Oswald"/>
                <a:cs typeface="Oswald"/>
                <a:sym typeface="Oswald"/>
              </a:defRPr>
            </a:lvl4pPr>
            <a:lvl5pPr indent="-314325" lvl="4" marL="2286000" marR="0" rtl="0" algn="l">
              <a:lnSpc>
                <a:spcPct val="90000"/>
              </a:lnSpc>
              <a:spcBef>
                <a:spcPts val="375"/>
              </a:spcBef>
              <a:spcAft>
                <a:spcPts val="0"/>
              </a:spcAft>
              <a:buClr>
                <a:schemeClr val="dk1"/>
              </a:buClr>
              <a:buSzPts val="1350"/>
              <a:buFont typeface="Oswald"/>
              <a:buChar char="•"/>
              <a:defRPr b="0" i="0" sz="1350" u="none" cap="none" strike="noStrike">
                <a:solidFill>
                  <a:schemeClr val="dk1"/>
                </a:solidFill>
                <a:latin typeface="Oswald"/>
                <a:ea typeface="Oswald"/>
                <a:cs typeface="Oswald"/>
                <a:sym typeface="Oswald"/>
              </a:defRPr>
            </a:lvl5pPr>
            <a:lvl6pPr indent="-314325" lvl="5" marL="2743200" marR="0" rtl="0" algn="l">
              <a:lnSpc>
                <a:spcPct val="90000"/>
              </a:lnSpc>
              <a:spcBef>
                <a:spcPts val="375"/>
              </a:spcBef>
              <a:spcAft>
                <a:spcPts val="0"/>
              </a:spcAft>
              <a:buClr>
                <a:schemeClr val="dk1"/>
              </a:buClr>
              <a:buSzPts val="1350"/>
              <a:buFont typeface="Oswald"/>
              <a:buChar char="•"/>
              <a:defRPr b="0" i="0" sz="1350" u="none" cap="none" strike="noStrike">
                <a:solidFill>
                  <a:schemeClr val="dk1"/>
                </a:solidFill>
                <a:latin typeface="Oswald"/>
                <a:ea typeface="Oswald"/>
                <a:cs typeface="Oswald"/>
                <a:sym typeface="Oswald"/>
              </a:defRPr>
            </a:lvl6pPr>
            <a:lvl7pPr indent="-314325" lvl="6" marL="3200400" marR="0" rtl="0" algn="l">
              <a:lnSpc>
                <a:spcPct val="90000"/>
              </a:lnSpc>
              <a:spcBef>
                <a:spcPts val="375"/>
              </a:spcBef>
              <a:spcAft>
                <a:spcPts val="0"/>
              </a:spcAft>
              <a:buClr>
                <a:schemeClr val="dk1"/>
              </a:buClr>
              <a:buSzPts val="1350"/>
              <a:buFont typeface="Oswald"/>
              <a:buChar char="•"/>
              <a:defRPr b="0" i="0" sz="1350" u="none" cap="none" strike="noStrike">
                <a:solidFill>
                  <a:schemeClr val="dk1"/>
                </a:solidFill>
                <a:latin typeface="Oswald"/>
                <a:ea typeface="Oswald"/>
                <a:cs typeface="Oswald"/>
                <a:sym typeface="Oswald"/>
              </a:defRPr>
            </a:lvl7pPr>
            <a:lvl8pPr indent="-314325" lvl="7" marL="3657600" marR="0" rtl="0" algn="l">
              <a:lnSpc>
                <a:spcPct val="90000"/>
              </a:lnSpc>
              <a:spcBef>
                <a:spcPts val="375"/>
              </a:spcBef>
              <a:spcAft>
                <a:spcPts val="0"/>
              </a:spcAft>
              <a:buClr>
                <a:schemeClr val="dk1"/>
              </a:buClr>
              <a:buSzPts val="1350"/>
              <a:buFont typeface="Oswald"/>
              <a:buChar char="•"/>
              <a:defRPr b="0" i="0" sz="1350" u="none" cap="none" strike="noStrike">
                <a:solidFill>
                  <a:schemeClr val="dk1"/>
                </a:solidFill>
                <a:latin typeface="Oswald"/>
                <a:ea typeface="Oswald"/>
                <a:cs typeface="Oswald"/>
                <a:sym typeface="Oswald"/>
              </a:defRPr>
            </a:lvl8pPr>
            <a:lvl9pPr indent="-314325" lvl="8" marL="4114800" marR="0" rtl="0" algn="l">
              <a:lnSpc>
                <a:spcPct val="90000"/>
              </a:lnSpc>
              <a:spcBef>
                <a:spcPts val="375"/>
              </a:spcBef>
              <a:spcAft>
                <a:spcPts val="0"/>
              </a:spcAft>
              <a:buClr>
                <a:schemeClr val="dk1"/>
              </a:buClr>
              <a:buSzPts val="1350"/>
              <a:buFont typeface="Oswald"/>
              <a:buChar char="•"/>
              <a:defRPr b="0" i="0" sz="1350" u="none" cap="none" strike="noStrike">
                <a:solidFill>
                  <a:schemeClr val="dk1"/>
                </a:solidFill>
                <a:latin typeface="Oswald"/>
                <a:ea typeface="Oswald"/>
                <a:cs typeface="Oswald"/>
                <a:sym typeface="Oswald"/>
              </a:defRPr>
            </a:lvl9pPr>
          </a:lstStyle>
          <a:p/>
        </p:txBody>
      </p:sp>
      <p:sp>
        <p:nvSpPr>
          <p:cNvPr id="8" name="Google Shape;8;p10"/>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0"/>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0"/>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 name="Google Shape;11;p10"/>
          <p:cNvPicPr preferRelativeResize="0"/>
          <p:nvPr/>
        </p:nvPicPr>
        <p:blipFill rotWithShape="1">
          <a:blip r:embed="rId1">
            <a:alphaModFix/>
          </a:blip>
          <a:srcRect b="0" l="0" r="0" t="0"/>
          <a:stretch/>
        </p:blipFill>
        <p:spPr>
          <a:xfrm>
            <a:off x="6873240" y="4579321"/>
            <a:ext cx="2194560" cy="47958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2.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3.png"/><Relationship Id="rId5" Type="http://schemas.openxmlformats.org/officeDocument/2006/relationships/image" Target="../media/image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34.png"/><Relationship Id="rId6" Type="http://schemas.openxmlformats.org/officeDocument/2006/relationships/image" Target="../media/image16.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33.png"/><Relationship Id="rId5" Type="http://schemas.openxmlformats.org/officeDocument/2006/relationships/image" Target="../media/image25.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northhoustonspace.org/" TargetMode="Externa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9.xml.rels><?xml version="1.0" encoding="UTF-8" standalone="yes"?><Relationships xmlns="http://schemas.openxmlformats.org/package/2006/relationships"><Relationship Id="rId10"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24.png"/><Relationship Id="rId9"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2" name="Shape 92"/>
        <p:cNvGrpSpPr/>
        <p:nvPr/>
      </p:nvGrpSpPr>
      <p:grpSpPr>
        <a:xfrm>
          <a:off x="0" y="0"/>
          <a:ext cx="0" cy="0"/>
          <a:chOff x="0" y="0"/>
          <a:chExt cx="0" cy="0"/>
        </a:xfrm>
      </p:grpSpPr>
      <p:pic>
        <p:nvPicPr>
          <p:cNvPr id="93" name="Google Shape;93;gd6b71e2418_0_3"/>
          <p:cNvPicPr preferRelativeResize="0"/>
          <p:nvPr/>
        </p:nvPicPr>
        <p:blipFill rotWithShape="1">
          <a:blip r:embed="rId3">
            <a:alphaModFix/>
          </a:blip>
          <a:srcRect b="0" l="0" r="0" t="0"/>
          <a:stretch/>
        </p:blipFill>
        <p:spPr>
          <a:xfrm>
            <a:off x="2088400" y="4087625"/>
            <a:ext cx="2066249" cy="1048100"/>
          </a:xfrm>
          <a:prstGeom prst="rect">
            <a:avLst/>
          </a:prstGeom>
          <a:noFill/>
          <a:ln>
            <a:noFill/>
          </a:ln>
        </p:spPr>
      </p:pic>
      <p:pic>
        <p:nvPicPr>
          <p:cNvPr id="94" name="Google Shape;94;gd6b71e2418_0_3"/>
          <p:cNvPicPr preferRelativeResize="0"/>
          <p:nvPr/>
        </p:nvPicPr>
        <p:blipFill rotWithShape="1">
          <a:blip r:embed="rId4">
            <a:alphaModFix/>
          </a:blip>
          <a:srcRect b="0" l="0" r="0" t="0"/>
          <a:stretch/>
        </p:blipFill>
        <p:spPr>
          <a:xfrm>
            <a:off x="0" y="4087625"/>
            <a:ext cx="2014600" cy="1059150"/>
          </a:xfrm>
          <a:prstGeom prst="rect">
            <a:avLst/>
          </a:prstGeom>
          <a:noFill/>
          <a:ln>
            <a:noFill/>
          </a:ln>
        </p:spPr>
      </p:pic>
      <p:pic>
        <p:nvPicPr>
          <p:cNvPr id="95" name="Google Shape;95;gd6b71e2418_0_3"/>
          <p:cNvPicPr preferRelativeResize="0"/>
          <p:nvPr/>
        </p:nvPicPr>
        <p:blipFill rotWithShape="1">
          <a:blip r:embed="rId5">
            <a:alphaModFix/>
          </a:blip>
          <a:srcRect b="0" l="0" r="0" t="0"/>
          <a:stretch/>
        </p:blipFill>
        <p:spPr>
          <a:xfrm>
            <a:off x="4228449" y="4087625"/>
            <a:ext cx="2014600" cy="1048100"/>
          </a:xfrm>
          <a:prstGeom prst="rect">
            <a:avLst/>
          </a:prstGeom>
          <a:noFill/>
          <a:ln>
            <a:noFill/>
          </a:ln>
        </p:spPr>
      </p:pic>
      <p:pic>
        <p:nvPicPr>
          <p:cNvPr id="96" name="Google Shape;96;gd6b71e2418_0_3"/>
          <p:cNvPicPr preferRelativeResize="0"/>
          <p:nvPr/>
        </p:nvPicPr>
        <p:blipFill rotWithShape="1">
          <a:blip r:embed="rId6">
            <a:alphaModFix/>
          </a:blip>
          <a:srcRect b="0" l="0" r="0" t="0"/>
          <a:stretch/>
        </p:blipFill>
        <p:spPr>
          <a:xfrm>
            <a:off x="4924425" y="-2650"/>
            <a:ext cx="4219574" cy="1873224"/>
          </a:xfrm>
          <a:prstGeom prst="rect">
            <a:avLst/>
          </a:prstGeom>
          <a:noFill/>
          <a:ln>
            <a:noFill/>
          </a:ln>
        </p:spPr>
      </p:pic>
      <p:pic>
        <p:nvPicPr>
          <p:cNvPr id="97" name="Google Shape;97;gd6b71e2418_0_3"/>
          <p:cNvPicPr preferRelativeResize="0"/>
          <p:nvPr/>
        </p:nvPicPr>
        <p:blipFill rotWithShape="1">
          <a:blip r:embed="rId7">
            <a:alphaModFix/>
          </a:blip>
          <a:srcRect b="0" l="0" r="0" t="0"/>
          <a:stretch/>
        </p:blipFill>
        <p:spPr>
          <a:xfrm>
            <a:off x="3356925" y="0"/>
            <a:ext cx="1404159" cy="1873226"/>
          </a:xfrm>
          <a:prstGeom prst="rect">
            <a:avLst/>
          </a:prstGeom>
          <a:noFill/>
          <a:ln>
            <a:noFill/>
          </a:ln>
        </p:spPr>
      </p:pic>
      <p:pic>
        <p:nvPicPr>
          <p:cNvPr id="98" name="Google Shape;98;gd6b71e2418_0_3"/>
          <p:cNvPicPr preferRelativeResize="0"/>
          <p:nvPr/>
        </p:nvPicPr>
        <p:blipFill rotWithShape="1">
          <a:blip r:embed="rId8">
            <a:alphaModFix/>
          </a:blip>
          <a:srcRect b="0" l="0" r="0" t="0"/>
          <a:stretch/>
        </p:blipFill>
        <p:spPr>
          <a:xfrm>
            <a:off x="0" y="0"/>
            <a:ext cx="3193574" cy="1873224"/>
          </a:xfrm>
          <a:prstGeom prst="rect">
            <a:avLst/>
          </a:prstGeom>
          <a:noFill/>
          <a:ln>
            <a:noFill/>
          </a:ln>
        </p:spPr>
      </p:pic>
      <p:pic>
        <p:nvPicPr>
          <p:cNvPr id="99" name="Google Shape;99;gd6b71e2418_0_3"/>
          <p:cNvPicPr preferRelativeResize="0"/>
          <p:nvPr/>
        </p:nvPicPr>
        <p:blipFill rotWithShape="1">
          <a:blip r:embed="rId9">
            <a:alphaModFix/>
          </a:blip>
          <a:srcRect b="0" l="0" r="0" t="0"/>
          <a:stretch/>
        </p:blipFill>
        <p:spPr>
          <a:xfrm>
            <a:off x="6285500" y="4095400"/>
            <a:ext cx="2858500" cy="1048100"/>
          </a:xfrm>
          <a:prstGeom prst="rect">
            <a:avLst/>
          </a:prstGeom>
          <a:noFill/>
          <a:ln>
            <a:noFill/>
          </a:ln>
        </p:spPr>
      </p:pic>
      <p:pic>
        <p:nvPicPr>
          <p:cNvPr id="100" name="Google Shape;100;gd6b71e2418_0_3"/>
          <p:cNvPicPr preferRelativeResize="0"/>
          <p:nvPr/>
        </p:nvPicPr>
        <p:blipFill rotWithShape="1">
          <a:blip r:embed="rId10">
            <a:alphaModFix/>
          </a:blip>
          <a:srcRect b="0" l="0" r="0" t="0"/>
          <a:stretch/>
        </p:blipFill>
        <p:spPr>
          <a:xfrm>
            <a:off x="2646825" y="2561383"/>
            <a:ext cx="3791075" cy="835425"/>
          </a:xfrm>
          <a:prstGeom prst="rect">
            <a:avLst/>
          </a:prstGeom>
          <a:noFill/>
          <a:ln>
            <a:noFill/>
          </a:ln>
        </p:spPr>
      </p:pic>
      <p:pic>
        <p:nvPicPr>
          <p:cNvPr id="101" name="Google Shape;101;gd6b71e2418_0_3"/>
          <p:cNvPicPr preferRelativeResize="0"/>
          <p:nvPr/>
        </p:nvPicPr>
        <p:blipFill rotWithShape="1">
          <a:blip r:embed="rId11">
            <a:alphaModFix/>
          </a:blip>
          <a:srcRect b="22625" l="31709" r="28022" t="8937"/>
          <a:stretch/>
        </p:blipFill>
        <p:spPr>
          <a:xfrm>
            <a:off x="6696075" y="1920850"/>
            <a:ext cx="2447923" cy="2121376"/>
          </a:xfrm>
          <a:prstGeom prst="rect">
            <a:avLst/>
          </a:prstGeom>
          <a:noFill/>
          <a:ln>
            <a:noFill/>
          </a:ln>
        </p:spPr>
      </p:pic>
      <p:pic>
        <p:nvPicPr>
          <p:cNvPr id="102" name="Google Shape;102;gd6b71e2418_0_3"/>
          <p:cNvPicPr preferRelativeResize="0"/>
          <p:nvPr/>
        </p:nvPicPr>
        <p:blipFill rotWithShape="1">
          <a:blip r:embed="rId12">
            <a:alphaModFix/>
          </a:blip>
          <a:srcRect b="47963" l="6479" r="33359" t="3516"/>
          <a:stretch/>
        </p:blipFill>
        <p:spPr>
          <a:xfrm>
            <a:off x="-5" y="1919738"/>
            <a:ext cx="2429906" cy="2121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gd6b67ecc53_0_13"/>
          <p:cNvSpPr txBox="1"/>
          <p:nvPr>
            <p:ph idx="1" type="body"/>
          </p:nvPr>
        </p:nvSpPr>
        <p:spPr>
          <a:xfrm>
            <a:off x="257175" y="1207300"/>
            <a:ext cx="5737200" cy="326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1800"/>
              <a:buNone/>
            </a:pPr>
            <a:r>
              <a:rPr lang="en-US" sz="1800"/>
              <a:t>Dr. Greg Stanley, mostly retired,  creates, develops, and manages innovative technology, especially based on artificial intelligence. </a:t>
            </a:r>
            <a:endParaRPr sz="1800"/>
          </a:p>
          <a:p>
            <a:pPr indent="0" lvl="0" marL="0" rtl="0" algn="l">
              <a:lnSpc>
                <a:spcPct val="90000"/>
              </a:lnSpc>
              <a:spcBef>
                <a:spcPts val="750"/>
              </a:spcBef>
              <a:spcAft>
                <a:spcPts val="0"/>
              </a:spcAft>
              <a:buSzPts val="1800"/>
              <a:buNone/>
            </a:pPr>
            <a:r>
              <a:t/>
            </a:r>
            <a:endParaRPr sz="100"/>
          </a:p>
          <a:p>
            <a:pPr indent="0" lvl="0" marL="0" rtl="0" algn="l">
              <a:lnSpc>
                <a:spcPct val="90000"/>
              </a:lnSpc>
              <a:spcBef>
                <a:spcPts val="750"/>
              </a:spcBef>
              <a:spcAft>
                <a:spcPts val="0"/>
              </a:spcAft>
              <a:buSzPts val="1800"/>
              <a:buNone/>
            </a:pPr>
            <a:r>
              <a:rPr lang="en-US" sz="1800"/>
              <a:t>Greg has a PhD in Chemical Engineering from Northwestern University, and a BS in Chemical Engineering from Purdue University.  He has published over 25 peer-reviewed technical papers.  </a:t>
            </a:r>
            <a:endParaRPr sz="1800"/>
          </a:p>
          <a:p>
            <a:pPr indent="0" lvl="0" marL="0" rtl="0" algn="l">
              <a:lnSpc>
                <a:spcPct val="90000"/>
              </a:lnSpc>
              <a:spcBef>
                <a:spcPts val="750"/>
              </a:spcBef>
              <a:spcAft>
                <a:spcPts val="0"/>
              </a:spcAft>
              <a:buSzPts val="1800"/>
              <a:buNone/>
            </a:pPr>
            <a:r>
              <a:t/>
            </a:r>
            <a:endParaRPr sz="100"/>
          </a:p>
          <a:p>
            <a:pPr indent="0" lvl="0" marL="0" rtl="0" algn="l">
              <a:lnSpc>
                <a:spcPct val="90000"/>
              </a:lnSpc>
              <a:spcBef>
                <a:spcPts val="750"/>
              </a:spcBef>
              <a:spcAft>
                <a:spcPts val="0"/>
              </a:spcAft>
              <a:buSzPts val="1800"/>
              <a:buNone/>
            </a:pPr>
            <a:r>
              <a:rPr lang="en-US" sz="1800"/>
              <a:t>He worked at and on projects for a variety of companies including Exxon, Gensym, AT&amp;T,Intelsat, Biosphere 2, a Japanese nuclear industry/government consortium, Integration Objects, and BMC. </a:t>
            </a:r>
            <a:endParaRPr sz="100"/>
          </a:p>
          <a:p>
            <a:pPr indent="0" lvl="0" marL="0" rtl="0" algn="l">
              <a:lnSpc>
                <a:spcPct val="90000"/>
              </a:lnSpc>
              <a:spcBef>
                <a:spcPts val="750"/>
              </a:spcBef>
              <a:spcAft>
                <a:spcPts val="0"/>
              </a:spcAft>
              <a:buSzPts val="1800"/>
              <a:buNone/>
            </a:pPr>
            <a:br>
              <a:rPr lang="en-US" sz="100"/>
            </a:br>
            <a:br>
              <a:rPr lang="en-US" sz="100"/>
            </a:br>
            <a:r>
              <a:rPr lang="en-US" sz="1800"/>
              <a:t>North Houston Space Society Vice President.</a:t>
            </a:r>
            <a:endParaRPr sz="1800"/>
          </a:p>
        </p:txBody>
      </p:sp>
      <p:pic>
        <p:nvPicPr>
          <p:cNvPr id="185" name="Google Shape;185;gd6b67ecc53_0_13"/>
          <p:cNvPicPr preferRelativeResize="0"/>
          <p:nvPr/>
        </p:nvPicPr>
        <p:blipFill rotWithShape="1">
          <a:blip r:embed="rId3">
            <a:alphaModFix/>
          </a:blip>
          <a:srcRect b="0" l="0" r="0" t="0"/>
          <a:stretch/>
        </p:blipFill>
        <p:spPr>
          <a:xfrm>
            <a:off x="6118050" y="441425"/>
            <a:ext cx="2673600" cy="2673600"/>
          </a:xfrm>
          <a:prstGeom prst="rect">
            <a:avLst/>
          </a:prstGeom>
          <a:noFill/>
          <a:ln>
            <a:noFill/>
          </a:ln>
        </p:spPr>
      </p:pic>
      <p:sp>
        <p:nvSpPr>
          <p:cNvPr id="186" name="Google Shape;186;gd6b67ecc53_0_13"/>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Dr. Greg Stanley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d6b67ecc53_0_0"/>
          <p:cNvSpPr txBox="1"/>
          <p:nvPr>
            <p:ph idx="4294967295" type="body"/>
          </p:nvPr>
        </p:nvSpPr>
        <p:spPr>
          <a:xfrm>
            <a:off x="4611000" y="934300"/>
            <a:ext cx="4326000" cy="2183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100"/>
              <a:buNone/>
            </a:pPr>
            <a:r>
              <a:rPr b="1" lang="en-US" sz="1600">
                <a:solidFill>
                  <a:srgbClr val="FFD966"/>
                </a:solidFill>
                <a:latin typeface="Nunito"/>
                <a:ea typeface="Nunito"/>
                <a:cs typeface="Nunito"/>
                <a:sym typeface="Nunito"/>
              </a:rPr>
              <a:t>Mahsa.Esfand</a:t>
            </a:r>
            <a:endParaRPr b="1" sz="1600">
              <a:solidFill>
                <a:srgbClr val="FFD966"/>
              </a:solidFill>
              <a:latin typeface="Nunito"/>
              <a:ea typeface="Nunito"/>
              <a:cs typeface="Nunito"/>
              <a:sym typeface="Nunito"/>
            </a:endParaRPr>
          </a:p>
          <a:p>
            <a:pPr indent="0" lvl="0" marL="0" rtl="0" algn="l">
              <a:lnSpc>
                <a:spcPct val="100000"/>
              </a:lnSpc>
              <a:spcBef>
                <a:spcPts val="0"/>
              </a:spcBef>
              <a:spcAft>
                <a:spcPts val="0"/>
              </a:spcAft>
              <a:buSzPts val="2100"/>
              <a:buNone/>
            </a:pPr>
            <a:r>
              <a:t/>
            </a:r>
            <a:endParaRPr sz="1600">
              <a:solidFill>
                <a:srgbClr val="FFD966"/>
              </a:solidFill>
              <a:latin typeface="Nunito SemiBold"/>
              <a:ea typeface="Nunito SemiBold"/>
              <a:cs typeface="Nunito SemiBold"/>
              <a:sym typeface="Nunito SemiBold"/>
            </a:endParaRPr>
          </a:p>
          <a:p>
            <a:pPr indent="0" lvl="0" marL="0" marR="0" rtl="0" algn="l">
              <a:lnSpc>
                <a:spcPct val="100000"/>
              </a:lnSpc>
              <a:spcBef>
                <a:spcPts val="0"/>
              </a:spcBef>
              <a:spcAft>
                <a:spcPts val="0"/>
              </a:spcAft>
              <a:buSzPts val="2100"/>
              <a:buNone/>
            </a:pPr>
            <a:r>
              <a:rPr lang="en-US" sz="1600">
                <a:solidFill>
                  <a:srgbClr val="FFFFFF"/>
                </a:solidFill>
                <a:latin typeface="Nunito SemiBold"/>
                <a:ea typeface="Nunito SemiBold"/>
                <a:cs typeface="Nunito SemiBold"/>
                <a:sym typeface="Nunito SemiBold"/>
              </a:rPr>
              <a:t>@NorthHoustonSpace.org</a:t>
            </a:r>
            <a:endParaRPr sz="1600">
              <a:solidFill>
                <a:srgbClr val="FFFFFF"/>
              </a:solidFill>
              <a:latin typeface="Nunito SemiBold"/>
              <a:ea typeface="Nunito SemiBold"/>
              <a:cs typeface="Nunito SemiBold"/>
              <a:sym typeface="Nunito SemiBold"/>
            </a:endParaRPr>
          </a:p>
          <a:p>
            <a:pPr indent="0" lvl="0" marL="0" marR="0" rtl="0" algn="l">
              <a:lnSpc>
                <a:spcPct val="100000"/>
              </a:lnSpc>
              <a:spcBef>
                <a:spcPts val="0"/>
              </a:spcBef>
              <a:spcAft>
                <a:spcPts val="0"/>
              </a:spcAft>
              <a:buSzPts val="2100"/>
              <a:buNone/>
            </a:pPr>
            <a:br>
              <a:rPr lang="en-US" sz="600">
                <a:solidFill>
                  <a:srgbClr val="FFFFFF"/>
                </a:solidFill>
                <a:latin typeface="Nunito SemiBold"/>
                <a:ea typeface="Nunito SemiBold"/>
                <a:cs typeface="Nunito SemiBold"/>
                <a:sym typeface="Nunito SemiBold"/>
              </a:rPr>
            </a:br>
            <a:r>
              <a:rPr lang="en-US" sz="1600">
                <a:solidFill>
                  <a:srgbClr val="FFFFFF"/>
                </a:solidFill>
                <a:latin typeface="Nunito SemiBold"/>
                <a:ea typeface="Nunito SemiBold"/>
                <a:cs typeface="Nunito SemiBold"/>
                <a:sym typeface="Nunito SemiBold"/>
              </a:rPr>
              <a:t>Designs habitats and greenhouses for Mars, Moon, and the zero-gravity through consultations with several companies. </a:t>
            </a:r>
            <a:endParaRPr sz="1600">
              <a:solidFill>
                <a:srgbClr val="FFFFFF"/>
              </a:solidFill>
              <a:latin typeface="Nunito SemiBold"/>
              <a:ea typeface="Nunito SemiBold"/>
              <a:cs typeface="Nunito SemiBold"/>
              <a:sym typeface="Nunito SemiBold"/>
            </a:endParaRPr>
          </a:p>
          <a:p>
            <a:pPr indent="0" lvl="0" marL="0" marR="0" rtl="0" algn="l">
              <a:lnSpc>
                <a:spcPct val="100000"/>
              </a:lnSpc>
              <a:spcBef>
                <a:spcPts val="0"/>
              </a:spcBef>
              <a:spcAft>
                <a:spcPts val="0"/>
              </a:spcAft>
              <a:buSzPts val="2100"/>
              <a:buNone/>
            </a:pPr>
            <a:r>
              <a:t/>
            </a:r>
            <a:endParaRPr sz="1600">
              <a:solidFill>
                <a:srgbClr val="FFFFFF"/>
              </a:solidFill>
              <a:latin typeface="Nunito SemiBold"/>
              <a:ea typeface="Nunito SemiBold"/>
              <a:cs typeface="Nunito SemiBold"/>
              <a:sym typeface="Nunito SemiBold"/>
            </a:endParaRPr>
          </a:p>
          <a:p>
            <a:pPr indent="0" lvl="0" marL="0" marR="0" rtl="0" algn="l">
              <a:lnSpc>
                <a:spcPct val="100000"/>
              </a:lnSpc>
              <a:spcBef>
                <a:spcPts val="0"/>
              </a:spcBef>
              <a:spcAft>
                <a:spcPts val="0"/>
              </a:spcAft>
              <a:buSzPts val="2100"/>
              <a:buNone/>
            </a:pPr>
            <a:r>
              <a:rPr lang="en-US" sz="1600">
                <a:solidFill>
                  <a:srgbClr val="FFFFFF"/>
                </a:solidFill>
                <a:latin typeface="Nunito SemiBold"/>
                <a:ea typeface="Nunito SemiBold"/>
                <a:cs typeface="Nunito SemiBold"/>
                <a:sym typeface="Nunito SemiBold"/>
              </a:rPr>
              <a:t>Member of Space Architecture Technical Committee (SATC-AIAA), Judge for NASA's Deep Space Food Challenge.</a:t>
            </a:r>
            <a:endParaRPr sz="1600">
              <a:solidFill>
                <a:srgbClr val="FFFFFF"/>
              </a:solidFill>
              <a:latin typeface="Nunito SemiBold"/>
              <a:ea typeface="Nunito SemiBold"/>
              <a:cs typeface="Nunito SemiBold"/>
              <a:sym typeface="Nunito SemiBold"/>
            </a:endParaRPr>
          </a:p>
          <a:p>
            <a:pPr indent="0" lvl="0" marL="0" marR="0" rtl="0" algn="l">
              <a:lnSpc>
                <a:spcPct val="100000"/>
              </a:lnSpc>
              <a:spcBef>
                <a:spcPts val="0"/>
              </a:spcBef>
              <a:spcAft>
                <a:spcPts val="0"/>
              </a:spcAft>
              <a:buSzPts val="2100"/>
              <a:buNone/>
            </a:pPr>
            <a:r>
              <a:t/>
            </a:r>
            <a:endParaRPr sz="1600">
              <a:solidFill>
                <a:srgbClr val="FFFFFF"/>
              </a:solidFill>
              <a:latin typeface="Nunito SemiBold"/>
              <a:ea typeface="Nunito SemiBold"/>
              <a:cs typeface="Nunito SemiBold"/>
              <a:sym typeface="Nunito SemiBold"/>
            </a:endParaRPr>
          </a:p>
        </p:txBody>
      </p:sp>
      <p:pic>
        <p:nvPicPr>
          <p:cNvPr id="108" name="Google Shape;108;gd6b67ecc53_0_0"/>
          <p:cNvPicPr preferRelativeResize="0"/>
          <p:nvPr/>
        </p:nvPicPr>
        <p:blipFill rotWithShape="1">
          <a:blip r:embed="rId3">
            <a:alphaModFix/>
          </a:blip>
          <a:srcRect b="0" l="0" r="0" t="0"/>
          <a:stretch/>
        </p:blipFill>
        <p:spPr>
          <a:xfrm>
            <a:off x="465225" y="419025"/>
            <a:ext cx="3790126" cy="37901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t>Agenda</a:t>
            </a:r>
            <a:endParaRPr/>
          </a:p>
        </p:txBody>
      </p:sp>
      <p:sp>
        <p:nvSpPr>
          <p:cNvPr id="114" name="Google Shape;114;p2"/>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2:00 PM – Opening Remarks – Nathan Price &amp; Mahsa Esfand</a:t>
            </a:r>
            <a:endParaRPr/>
          </a:p>
          <a:p>
            <a:pPr indent="0" lvl="0" marL="0" rtl="0" algn="l">
              <a:lnSpc>
                <a:spcPct val="90000"/>
              </a:lnSpc>
              <a:spcBef>
                <a:spcPts val="750"/>
              </a:spcBef>
              <a:spcAft>
                <a:spcPts val="0"/>
              </a:spcAft>
              <a:buClr>
                <a:schemeClr val="dk1"/>
              </a:buClr>
              <a:buSzPct val="100000"/>
              <a:buNone/>
            </a:pPr>
            <a:br>
              <a:rPr lang="en-US"/>
            </a:br>
            <a:r>
              <a:rPr lang="en-US"/>
              <a:t>2:10 PM – Recent Space News – Greg Stanley</a:t>
            </a:r>
            <a:endParaRPr/>
          </a:p>
          <a:p>
            <a:pPr indent="0" lvl="0" marL="0" rtl="0" algn="l">
              <a:lnSpc>
                <a:spcPct val="90000"/>
              </a:lnSpc>
              <a:spcBef>
                <a:spcPts val="750"/>
              </a:spcBef>
              <a:spcAft>
                <a:spcPts val="0"/>
              </a:spcAft>
              <a:buClr>
                <a:schemeClr val="dk1"/>
              </a:buClr>
              <a:buSzPct val="100000"/>
              <a:buNone/>
            </a:pPr>
            <a:br>
              <a:rPr lang="en-US"/>
            </a:br>
            <a:r>
              <a:rPr lang="en-US"/>
              <a:t>2:30 PM – Going Interstellar – Nathan Price</a:t>
            </a:r>
            <a:endParaRPr/>
          </a:p>
          <a:p>
            <a:pPr indent="0" lvl="0" marL="0" rtl="0" algn="l">
              <a:lnSpc>
                <a:spcPct val="90000"/>
              </a:lnSpc>
              <a:spcBef>
                <a:spcPts val="750"/>
              </a:spcBef>
              <a:spcAft>
                <a:spcPts val="0"/>
              </a:spcAft>
              <a:buClr>
                <a:schemeClr val="dk1"/>
              </a:buClr>
              <a:buSzPct val="100000"/>
              <a:buNone/>
            </a:pPr>
            <a:br>
              <a:rPr lang="en-US"/>
            </a:br>
            <a:r>
              <a:rPr lang="en-US"/>
              <a:t>3:30 PM – Q&amp;A</a:t>
            </a:r>
            <a:endParaRPr/>
          </a:p>
          <a:p>
            <a:pPr indent="0" lvl="0" marL="0" rtl="0" algn="l">
              <a:lnSpc>
                <a:spcPct val="90000"/>
              </a:lnSpc>
              <a:spcBef>
                <a:spcPts val="750"/>
              </a:spcBef>
              <a:spcAft>
                <a:spcPts val="0"/>
              </a:spcAft>
              <a:buClr>
                <a:schemeClr val="dk1"/>
              </a:buClr>
              <a:buSzPct val="100000"/>
              <a:buNone/>
            </a:pPr>
            <a:br>
              <a:rPr lang="en-US"/>
            </a:br>
            <a:r>
              <a:rPr lang="en-US"/>
              <a:t>3:45 PM</a:t>
            </a:r>
            <a:r>
              <a:rPr lang="en-US">
                <a:solidFill>
                  <a:schemeClr val="lt1"/>
                </a:solidFill>
              </a:rPr>
              <a:t> – </a:t>
            </a:r>
            <a:r>
              <a:rPr lang="en-US"/>
              <a:t>Share your personal space experiences since the last meeting. Rocket Launches, Other Meetings, Research, etc.</a:t>
            </a:r>
            <a:endParaRPr/>
          </a:p>
          <a:p>
            <a:pPr indent="0" lvl="0" marL="0" rtl="0" algn="l">
              <a:lnSpc>
                <a:spcPct val="90000"/>
              </a:lnSpc>
              <a:spcBef>
                <a:spcPts val="750"/>
              </a:spcBef>
              <a:spcAft>
                <a:spcPts val="0"/>
              </a:spcAft>
              <a:buClr>
                <a:schemeClr val="dk1"/>
              </a:buClr>
              <a:buSzPct val="100000"/>
              <a:buNone/>
            </a:pPr>
            <a:br>
              <a:rPr lang="en-US"/>
            </a:br>
            <a:r>
              <a:rPr lang="en-US"/>
              <a:t>4:00 PM – End of Meeting</a:t>
            </a:r>
            <a:br>
              <a:rPr lang="en-US"/>
            </a:b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18" name="Shape 118"/>
        <p:cNvGrpSpPr/>
        <p:nvPr/>
      </p:nvGrpSpPr>
      <p:grpSpPr>
        <a:xfrm>
          <a:off x="0" y="0"/>
          <a:ext cx="0" cy="0"/>
          <a:chOff x="0" y="0"/>
          <a:chExt cx="0" cy="0"/>
        </a:xfrm>
      </p:grpSpPr>
      <p:sp>
        <p:nvSpPr>
          <p:cNvPr id="119" name="Google Shape;119;p3"/>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solidFill>
                  <a:srgbClr val="FFFFFF"/>
                </a:solidFill>
              </a:rPr>
              <a:t>Where is the Future of Humanity?</a:t>
            </a:r>
            <a:endParaRPr>
              <a:solidFill>
                <a:srgbClr val="FFFFFF"/>
              </a:solidFill>
            </a:endParaRPr>
          </a:p>
        </p:txBody>
      </p:sp>
      <p:pic>
        <p:nvPicPr>
          <p:cNvPr id="120" name="Google Shape;120;p3"/>
          <p:cNvPicPr preferRelativeResize="0"/>
          <p:nvPr/>
        </p:nvPicPr>
        <p:blipFill rotWithShape="1">
          <a:blip r:embed="rId3">
            <a:alphaModFix/>
          </a:blip>
          <a:srcRect b="0" l="0" r="0" t="0"/>
          <a:stretch/>
        </p:blipFill>
        <p:spPr>
          <a:xfrm>
            <a:off x="365984" y="1984120"/>
            <a:ext cx="1945300" cy="1978497"/>
          </a:xfrm>
          <a:prstGeom prst="rect">
            <a:avLst/>
          </a:prstGeom>
          <a:noFill/>
          <a:ln>
            <a:noFill/>
          </a:ln>
        </p:spPr>
      </p:pic>
      <p:cxnSp>
        <p:nvCxnSpPr>
          <p:cNvPr id="121" name="Google Shape;121;p3"/>
          <p:cNvCxnSpPr/>
          <p:nvPr/>
        </p:nvCxnSpPr>
        <p:spPr>
          <a:xfrm>
            <a:off x="2477375" y="1204550"/>
            <a:ext cx="0" cy="3268500"/>
          </a:xfrm>
          <a:prstGeom prst="straightConnector1">
            <a:avLst/>
          </a:prstGeom>
          <a:noFill/>
          <a:ln cap="flat" cmpd="sng" w="38100">
            <a:solidFill>
              <a:srgbClr val="FFD966"/>
            </a:solidFill>
            <a:prstDash val="solid"/>
            <a:miter lim="800000"/>
            <a:headEnd len="sm" w="sm" type="none"/>
            <a:tailEnd len="sm" w="sm" type="none"/>
          </a:ln>
        </p:spPr>
      </p:cxnSp>
      <p:sp>
        <p:nvSpPr>
          <p:cNvPr id="122" name="Google Shape;122;p3"/>
          <p:cNvSpPr txBox="1"/>
          <p:nvPr/>
        </p:nvSpPr>
        <p:spPr>
          <a:xfrm>
            <a:off x="420075" y="1694800"/>
            <a:ext cx="1891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Nunito Black"/>
                <a:ea typeface="Nunito Black"/>
                <a:cs typeface="Nunito Black"/>
                <a:sym typeface="Nunito Black"/>
              </a:rPr>
              <a:t>EARTH</a:t>
            </a:r>
            <a:endParaRPr b="0" i="0" sz="1400" u="none" cap="none" strike="noStrike">
              <a:solidFill>
                <a:srgbClr val="FFFFFF"/>
              </a:solidFill>
              <a:latin typeface="Nunito Black"/>
              <a:ea typeface="Nunito Black"/>
              <a:cs typeface="Nunito Black"/>
              <a:sym typeface="Nunito Black"/>
            </a:endParaRPr>
          </a:p>
        </p:txBody>
      </p:sp>
      <p:pic>
        <p:nvPicPr>
          <p:cNvPr id="123" name="Google Shape;123;p3"/>
          <p:cNvPicPr preferRelativeResize="0"/>
          <p:nvPr/>
        </p:nvPicPr>
        <p:blipFill rotWithShape="1">
          <a:blip r:embed="rId4">
            <a:alphaModFix/>
          </a:blip>
          <a:srcRect b="14110" l="0" r="0" t="0"/>
          <a:stretch/>
        </p:blipFill>
        <p:spPr>
          <a:xfrm>
            <a:off x="2746300" y="1220325"/>
            <a:ext cx="2888023" cy="1483250"/>
          </a:xfrm>
          <a:prstGeom prst="rect">
            <a:avLst/>
          </a:prstGeom>
          <a:noFill/>
          <a:ln>
            <a:noFill/>
          </a:ln>
        </p:spPr>
      </p:pic>
      <p:pic>
        <p:nvPicPr>
          <p:cNvPr id="124" name="Google Shape;124;p3"/>
          <p:cNvPicPr preferRelativeResize="0"/>
          <p:nvPr/>
        </p:nvPicPr>
        <p:blipFill rotWithShape="1">
          <a:blip r:embed="rId5">
            <a:alphaModFix/>
          </a:blip>
          <a:srcRect b="0" l="0" r="0" t="17143"/>
          <a:stretch/>
        </p:blipFill>
        <p:spPr>
          <a:xfrm>
            <a:off x="5910680" y="1220325"/>
            <a:ext cx="2827895" cy="1483238"/>
          </a:xfrm>
          <a:prstGeom prst="rect">
            <a:avLst/>
          </a:prstGeom>
          <a:noFill/>
          <a:ln>
            <a:noFill/>
          </a:ln>
        </p:spPr>
      </p:pic>
      <p:pic>
        <p:nvPicPr>
          <p:cNvPr id="125" name="Google Shape;125;p3"/>
          <p:cNvPicPr preferRelativeResize="0"/>
          <p:nvPr/>
        </p:nvPicPr>
        <p:blipFill rotWithShape="1">
          <a:blip r:embed="rId6">
            <a:alphaModFix/>
          </a:blip>
          <a:srcRect b="0" l="0" r="0" t="0"/>
          <a:stretch/>
        </p:blipFill>
        <p:spPr>
          <a:xfrm>
            <a:off x="2742625" y="2854859"/>
            <a:ext cx="2888037" cy="1582116"/>
          </a:xfrm>
          <a:prstGeom prst="rect">
            <a:avLst/>
          </a:prstGeom>
          <a:noFill/>
          <a:ln>
            <a:noFill/>
          </a:ln>
        </p:spPr>
      </p:pic>
      <p:pic>
        <p:nvPicPr>
          <p:cNvPr id="126" name="Google Shape;126;p3"/>
          <p:cNvPicPr preferRelativeResize="0"/>
          <p:nvPr/>
        </p:nvPicPr>
        <p:blipFill rotWithShape="1">
          <a:blip r:embed="rId7">
            <a:alphaModFix/>
          </a:blip>
          <a:srcRect b="8326" l="2582" r="2125" t="5286"/>
          <a:stretch/>
        </p:blipFill>
        <p:spPr>
          <a:xfrm>
            <a:off x="5910675" y="2854850"/>
            <a:ext cx="2827900" cy="1582125"/>
          </a:xfrm>
          <a:prstGeom prst="rect">
            <a:avLst/>
          </a:prstGeom>
          <a:noFill/>
          <a:ln>
            <a:noFill/>
          </a:ln>
        </p:spPr>
      </p:pic>
      <p:sp>
        <p:nvSpPr>
          <p:cNvPr id="127" name="Google Shape;127;p3"/>
          <p:cNvSpPr txBox="1"/>
          <p:nvPr/>
        </p:nvSpPr>
        <p:spPr>
          <a:xfrm>
            <a:off x="2746300" y="1220325"/>
            <a:ext cx="1891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Nunito Black"/>
                <a:ea typeface="Nunito Black"/>
                <a:cs typeface="Nunito Black"/>
                <a:sym typeface="Nunito Black"/>
              </a:rPr>
              <a:t>Moon</a:t>
            </a:r>
            <a:endParaRPr b="0" i="0" sz="1400" u="none" cap="none" strike="noStrike">
              <a:solidFill>
                <a:srgbClr val="FFFFFF"/>
              </a:solidFill>
              <a:latin typeface="Nunito Black"/>
              <a:ea typeface="Nunito Black"/>
              <a:cs typeface="Nunito Black"/>
              <a:sym typeface="Nunito Black"/>
            </a:endParaRPr>
          </a:p>
        </p:txBody>
      </p:sp>
      <p:sp>
        <p:nvSpPr>
          <p:cNvPr id="128" name="Google Shape;128;p3"/>
          <p:cNvSpPr txBox="1"/>
          <p:nvPr/>
        </p:nvSpPr>
        <p:spPr>
          <a:xfrm>
            <a:off x="5903250" y="1220325"/>
            <a:ext cx="1891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Nunito Black"/>
                <a:ea typeface="Nunito Black"/>
                <a:cs typeface="Nunito Black"/>
                <a:sym typeface="Nunito Black"/>
              </a:rPr>
              <a:t>Mars</a:t>
            </a:r>
            <a:endParaRPr b="0" i="0" sz="1400" u="none" cap="none" strike="noStrike">
              <a:solidFill>
                <a:srgbClr val="FFFFFF"/>
              </a:solidFill>
              <a:latin typeface="Nunito Black"/>
              <a:ea typeface="Nunito Black"/>
              <a:cs typeface="Nunito Black"/>
              <a:sym typeface="Nunito Black"/>
            </a:endParaRPr>
          </a:p>
        </p:txBody>
      </p:sp>
      <p:sp>
        <p:nvSpPr>
          <p:cNvPr id="129" name="Google Shape;129;p3"/>
          <p:cNvSpPr txBox="1"/>
          <p:nvPr/>
        </p:nvSpPr>
        <p:spPr>
          <a:xfrm>
            <a:off x="2746300" y="2854850"/>
            <a:ext cx="1891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Nunito Black"/>
                <a:ea typeface="Nunito Black"/>
                <a:cs typeface="Nunito Black"/>
                <a:sym typeface="Nunito Black"/>
              </a:rPr>
              <a:t>Orbit</a:t>
            </a:r>
            <a:endParaRPr b="0" i="0" sz="1400" u="none" cap="none" strike="noStrike">
              <a:solidFill>
                <a:srgbClr val="FFFFFF"/>
              </a:solidFill>
              <a:latin typeface="Nunito Black"/>
              <a:ea typeface="Nunito Black"/>
              <a:cs typeface="Nunito Black"/>
              <a:sym typeface="Nunito Black"/>
            </a:endParaRPr>
          </a:p>
        </p:txBody>
      </p:sp>
      <p:sp>
        <p:nvSpPr>
          <p:cNvPr id="130" name="Google Shape;130;p3"/>
          <p:cNvSpPr txBox="1"/>
          <p:nvPr/>
        </p:nvSpPr>
        <p:spPr>
          <a:xfrm>
            <a:off x="5895900" y="2854850"/>
            <a:ext cx="18915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Nunito Black"/>
                <a:ea typeface="Nunito Black"/>
                <a:cs typeface="Nunito Black"/>
                <a:sym typeface="Nunito Black"/>
              </a:rPr>
              <a:t>Titan</a:t>
            </a:r>
            <a:endParaRPr b="0" i="0" sz="1400" u="none" cap="none" strike="noStrike">
              <a:solidFill>
                <a:srgbClr val="FFFFFF"/>
              </a:solidFill>
              <a:latin typeface="Nunito Black"/>
              <a:ea typeface="Nunito Black"/>
              <a:cs typeface="Nunito Black"/>
              <a:sym typeface="Nunito Black"/>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d6b71e2418_0_38"/>
          <p:cNvSpPr txBox="1"/>
          <p:nvPr>
            <p:ph type="title"/>
          </p:nvPr>
        </p:nvSpPr>
        <p:spPr>
          <a:xfrm>
            <a:off x="1781150" y="578650"/>
            <a:ext cx="5581800" cy="9942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sz="4000"/>
              <a:t>National Space Society </a:t>
            </a:r>
            <a:endParaRPr sz="4000"/>
          </a:p>
          <a:p>
            <a:pPr indent="0" lvl="0" marL="0" rtl="0" algn="ctr">
              <a:lnSpc>
                <a:spcPct val="90000"/>
              </a:lnSpc>
              <a:spcBef>
                <a:spcPts val="0"/>
              </a:spcBef>
              <a:spcAft>
                <a:spcPts val="0"/>
              </a:spcAft>
              <a:buClr>
                <a:schemeClr val="dk1"/>
              </a:buClr>
              <a:buSzPct val="100000"/>
              <a:buFont typeface="Calibri"/>
              <a:buNone/>
            </a:pPr>
            <a:r>
              <a:rPr lang="en-US" sz="4000"/>
              <a:t>Vision</a:t>
            </a:r>
            <a:endParaRPr/>
          </a:p>
        </p:txBody>
      </p:sp>
      <p:sp>
        <p:nvSpPr>
          <p:cNvPr id="136" name="Google Shape;136;gd6b71e2418_0_38"/>
          <p:cNvSpPr txBox="1"/>
          <p:nvPr>
            <p:ph idx="1" type="body"/>
          </p:nvPr>
        </p:nvSpPr>
        <p:spPr>
          <a:xfrm>
            <a:off x="2319275" y="1661725"/>
            <a:ext cx="4377000" cy="1740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dk1"/>
              </a:buClr>
              <a:buSzPts val="2720"/>
              <a:buNone/>
            </a:pPr>
            <a:r>
              <a:rPr lang="en-US" sz="1829"/>
              <a:t>People living and working in thriving communities beyond the Earth, and the use of the vast resources of space for the dramatic betterment of humanity.</a:t>
            </a:r>
            <a:endParaRPr sz="1829"/>
          </a:p>
        </p:txBody>
      </p:sp>
      <p:pic>
        <p:nvPicPr>
          <p:cNvPr id="137" name="Google Shape;137;gd6b71e2418_0_38"/>
          <p:cNvPicPr preferRelativeResize="0"/>
          <p:nvPr/>
        </p:nvPicPr>
        <p:blipFill rotWithShape="1">
          <a:blip r:embed="rId3">
            <a:alphaModFix/>
          </a:blip>
          <a:srcRect b="0" l="0" r="0" t="0"/>
          <a:stretch/>
        </p:blipFill>
        <p:spPr>
          <a:xfrm>
            <a:off x="1" y="1749206"/>
            <a:ext cx="1781143" cy="1653412"/>
          </a:xfrm>
          <a:prstGeom prst="rect">
            <a:avLst/>
          </a:prstGeom>
          <a:noFill/>
          <a:ln>
            <a:noFill/>
          </a:ln>
        </p:spPr>
      </p:pic>
      <p:pic>
        <p:nvPicPr>
          <p:cNvPr id="138" name="Google Shape;138;gd6b71e2418_0_38"/>
          <p:cNvPicPr preferRelativeResize="0"/>
          <p:nvPr/>
        </p:nvPicPr>
        <p:blipFill rotWithShape="1">
          <a:blip r:embed="rId4">
            <a:alphaModFix/>
          </a:blip>
          <a:srcRect b="0" l="0" r="0" t="0"/>
          <a:stretch/>
        </p:blipFill>
        <p:spPr>
          <a:xfrm>
            <a:off x="7362850" y="-14575"/>
            <a:ext cx="1781150" cy="1573035"/>
          </a:xfrm>
          <a:prstGeom prst="rect">
            <a:avLst/>
          </a:prstGeom>
          <a:noFill/>
          <a:ln>
            <a:noFill/>
          </a:ln>
        </p:spPr>
      </p:pic>
      <p:pic>
        <p:nvPicPr>
          <p:cNvPr id="139" name="Google Shape;139;gd6b71e2418_0_38"/>
          <p:cNvPicPr preferRelativeResize="0"/>
          <p:nvPr/>
        </p:nvPicPr>
        <p:blipFill rotWithShape="1">
          <a:blip r:embed="rId5">
            <a:alphaModFix/>
          </a:blip>
          <a:srcRect b="0" l="0" r="0" t="0"/>
          <a:stretch/>
        </p:blipFill>
        <p:spPr>
          <a:xfrm>
            <a:off x="7" y="3490089"/>
            <a:ext cx="1781143" cy="1653412"/>
          </a:xfrm>
          <a:prstGeom prst="rect">
            <a:avLst/>
          </a:prstGeom>
          <a:noFill/>
          <a:ln>
            <a:noFill/>
          </a:ln>
        </p:spPr>
      </p:pic>
      <p:pic>
        <p:nvPicPr>
          <p:cNvPr id="140" name="Google Shape;140;gd6b71e2418_0_38"/>
          <p:cNvPicPr preferRelativeResize="0"/>
          <p:nvPr/>
        </p:nvPicPr>
        <p:blipFill rotWithShape="1">
          <a:blip r:embed="rId6">
            <a:alphaModFix/>
          </a:blip>
          <a:srcRect b="0" l="0" r="0" t="0"/>
          <a:stretch/>
        </p:blipFill>
        <p:spPr>
          <a:xfrm>
            <a:off x="0" y="-14575"/>
            <a:ext cx="1781143" cy="1676295"/>
          </a:xfrm>
          <a:prstGeom prst="rect">
            <a:avLst/>
          </a:prstGeom>
          <a:noFill/>
          <a:ln>
            <a:noFill/>
          </a:ln>
        </p:spPr>
      </p:pic>
      <p:pic>
        <p:nvPicPr>
          <p:cNvPr id="141" name="Google Shape;141;gd6b71e2418_0_38"/>
          <p:cNvPicPr preferRelativeResize="0"/>
          <p:nvPr/>
        </p:nvPicPr>
        <p:blipFill rotWithShape="1">
          <a:blip r:embed="rId7">
            <a:alphaModFix/>
          </a:blip>
          <a:srcRect b="0" l="0" r="0" t="0"/>
          <a:stretch/>
        </p:blipFill>
        <p:spPr>
          <a:xfrm>
            <a:off x="1875225" y="3478650"/>
            <a:ext cx="1676300" cy="1676300"/>
          </a:xfrm>
          <a:prstGeom prst="rect">
            <a:avLst/>
          </a:prstGeom>
          <a:noFill/>
          <a:ln>
            <a:noFill/>
          </a:ln>
        </p:spPr>
      </p:pic>
      <p:pic>
        <p:nvPicPr>
          <p:cNvPr id="142" name="Google Shape;142;gd6b71e2418_0_38"/>
          <p:cNvPicPr preferRelativeResize="0"/>
          <p:nvPr/>
        </p:nvPicPr>
        <p:blipFill rotWithShape="1">
          <a:blip r:embed="rId8">
            <a:alphaModFix/>
          </a:blip>
          <a:srcRect b="15218" l="0" r="0" t="0"/>
          <a:stretch/>
        </p:blipFill>
        <p:spPr>
          <a:xfrm>
            <a:off x="7362850" y="2957100"/>
            <a:ext cx="1781150" cy="1510125"/>
          </a:xfrm>
          <a:prstGeom prst="rect">
            <a:avLst/>
          </a:prstGeom>
          <a:noFill/>
          <a:ln>
            <a:noFill/>
          </a:ln>
        </p:spPr>
      </p:pic>
      <p:pic>
        <p:nvPicPr>
          <p:cNvPr id="143" name="Google Shape;143;gd6b71e2418_0_38"/>
          <p:cNvPicPr preferRelativeResize="0"/>
          <p:nvPr/>
        </p:nvPicPr>
        <p:blipFill rotWithShape="1">
          <a:blip r:embed="rId9">
            <a:alphaModFix/>
          </a:blip>
          <a:srcRect b="0" l="0" r="0" t="0"/>
          <a:stretch/>
        </p:blipFill>
        <p:spPr>
          <a:xfrm>
            <a:off x="7362850" y="1558441"/>
            <a:ext cx="1781150" cy="1573034"/>
          </a:xfrm>
          <a:prstGeom prst="rect">
            <a:avLst/>
          </a:prstGeom>
          <a:noFill/>
          <a:ln>
            <a:noFill/>
          </a:ln>
        </p:spPr>
      </p:pic>
      <p:pic>
        <p:nvPicPr>
          <p:cNvPr id="144" name="Google Shape;144;gd6b71e2418_0_38"/>
          <p:cNvPicPr preferRelativeResize="0"/>
          <p:nvPr/>
        </p:nvPicPr>
        <p:blipFill rotWithShape="1">
          <a:blip r:embed="rId10">
            <a:alphaModFix/>
          </a:blip>
          <a:srcRect b="0" l="0" r="0" t="0"/>
          <a:stretch/>
        </p:blipFill>
        <p:spPr>
          <a:xfrm>
            <a:off x="3645600" y="3467198"/>
            <a:ext cx="3042034" cy="1676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How does the North Houston Space Society help?</a:t>
            </a:r>
            <a:endParaRPr/>
          </a:p>
        </p:txBody>
      </p:sp>
      <p:sp>
        <p:nvSpPr>
          <p:cNvPr id="150" name="Google Shape;150;p5"/>
          <p:cNvSpPr txBox="1"/>
          <p:nvPr>
            <p:ph idx="1" type="body"/>
          </p:nvPr>
        </p:nvSpPr>
        <p:spPr>
          <a:xfrm>
            <a:off x="628650" y="1369219"/>
            <a:ext cx="7886700" cy="3263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chemeClr val="dk1"/>
              </a:buClr>
              <a:buSzPct val="100000"/>
              <a:buNone/>
            </a:pPr>
            <a:r>
              <a:rPr lang="en-US"/>
              <a:t>We</a:t>
            </a:r>
            <a:endParaRPr/>
          </a:p>
          <a:p>
            <a:pPr indent="-161479" lvl="0" marL="171450" rtl="0" algn="l">
              <a:lnSpc>
                <a:spcPct val="100000"/>
              </a:lnSpc>
              <a:spcBef>
                <a:spcPts val="750"/>
              </a:spcBef>
              <a:spcAft>
                <a:spcPts val="0"/>
              </a:spcAft>
              <a:buClr>
                <a:srgbClr val="F1C232"/>
              </a:buClr>
              <a:buSzPct val="100000"/>
              <a:buChar char="•"/>
            </a:pPr>
            <a:r>
              <a:rPr lang="en-US"/>
              <a:t>Educate citizens in North Houston about what is going on in Space Exploration and Development and Inspire them about the abundant future we could have.</a:t>
            </a:r>
            <a:endParaRPr/>
          </a:p>
          <a:p>
            <a:pPr indent="-161479" lvl="0" marL="171450" rtl="0" algn="l">
              <a:lnSpc>
                <a:spcPct val="100000"/>
              </a:lnSpc>
              <a:spcBef>
                <a:spcPts val="750"/>
              </a:spcBef>
              <a:spcAft>
                <a:spcPts val="0"/>
              </a:spcAft>
              <a:buClr>
                <a:srgbClr val="F1C232"/>
              </a:buClr>
              <a:buSzPct val="100000"/>
              <a:buChar char="•"/>
            </a:pPr>
            <a:r>
              <a:rPr lang="en-US"/>
              <a:t>Encourage students to explore their space dreams and careers in space exploration</a:t>
            </a:r>
            <a:endParaRPr/>
          </a:p>
          <a:p>
            <a:pPr indent="-161479" lvl="0" marL="171450" rtl="0" algn="l">
              <a:lnSpc>
                <a:spcPct val="100000"/>
              </a:lnSpc>
              <a:spcBef>
                <a:spcPts val="750"/>
              </a:spcBef>
              <a:spcAft>
                <a:spcPts val="0"/>
              </a:spcAft>
              <a:buClr>
                <a:srgbClr val="F1C232"/>
              </a:buClr>
              <a:buSzPct val="100000"/>
              <a:buChar char="•"/>
            </a:pPr>
            <a:r>
              <a:rPr lang="en-US"/>
              <a:t>Help parents and teachers to see that our future in space will ultimately be bigger than our history here on earth</a:t>
            </a:r>
            <a:endParaRPr/>
          </a:p>
          <a:p>
            <a:pPr indent="-161479" lvl="0" marL="171450" rtl="0" algn="l">
              <a:lnSpc>
                <a:spcPct val="100000"/>
              </a:lnSpc>
              <a:spcBef>
                <a:spcPts val="750"/>
              </a:spcBef>
              <a:spcAft>
                <a:spcPts val="0"/>
              </a:spcAft>
              <a:buClr>
                <a:srgbClr val="F1C232"/>
              </a:buClr>
              <a:buSzPct val="100000"/>
              <a:buChar char="•"/>
            </a:pPr>
            <a:r>
              <a:rPr lang="en-US"/>
              <a:t>Open the eyes of investors to potential space businesses</a:t>
            </a:r>
            <a:endParaRPr/>
          </a:p>
          <a:p>
            <a:pPr indent="-161479" lvl="0" marL="171450" rtl="0" algn="l">
              <a:lnSpc>
                <a:spcPct val="100000"/>
              </a:lnSpc>
              <a:spcBef>
                <a:spcPts val="750"/>
              </a:spcBef>
              <a:spcAft>
                <a:spcPts val="0"/>
              </a:spcAft>
              <a:buClr>
                <a:srgbClr val="F1C232"/>
              </a:buClr>
              <a:buSzPct val="100000"/>
              <a:buChar char="•"/>
            </a:pPr>
            <a:r>
              <a:rPr lang="en-US"/>
              <a:t>Connect space exploration enthusiasts together for fun and community.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6"/>
          <p:cNvSpPr txBox="1"/>
          <p:nvPr>
            <p:ph idx="1" type="body"/>
          </p:nvPr>
        </p:nvSpPr>
        <p:spPr>
          <a:xfrm>
            <a:off x="371475" y="809625"/>
            <a:ext cx="8143800" cy="41277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SzPct val="66176"/>
              <a:buNone/>
            </a:pPr>
            <a:r>
              <a:t/>
            </a:r>
            <a:endParaRPr sz="3200">
              <a:latin typeface="Calibri"/>
              <a:ea typeface="Calibri"/>
              <a:cs typeface="Calibri"/>
              <a:sym typeface="Calibri"/>
            </a:endParaRPr>
          </a:p>
          <a:p>
            <a:pPr indent="0" lvl="0" marL="0" rtl="0" algn="l">
              <a:lnSpc>
                <a:spcPct val="100000"/>
              </a:lnSpc>
              <a:spcBef>
                <a:spcPts val="0"/>
              </a:spcBef>
              <a:spcAft>
                <a:spcPts val="0"/>
              </a:spcAft>
              <a:buClr>
                <a:schemeClr val="dk1"/>
              </a:buClr>
              <a:buSzPct val="66176"/>
              <a:buFont typeface="Arial"/>
              <a:buNone/>
            </a:pPr>
            <a:r>
              <a:t/>
            </a:r>
            <a:endParaRPr sz="3200">
              <a:latin typeface="Calibri"/>
              <a:ea typeface="Calibri"/>
              <a:cs typeface="Calibri"/>
              <a:sym typeface="Calibri"/>
            </a:endParaRPr>
          </a:p>
          <a:p>
            <a:pPr indent="0" lvl="0" marL="0" rtl="0" algn="l">
              <a:lnSpc>
                <a:spcPct val="100000"/>
              </a:lnSpc>
              <a:spcBef>
                <a:spcPts val="0"/>
              </a:spcBef>
              <a:spcAft>
                <a:spcPts val="0"/>
              </a:spcAft>
              <a:buSzPct val="66176"/>
              <a:buNone/>
            </a:pPr>
            <a:r>
              <a:rPr lang="en-US" sz="3200" u="sng">
                <a:solidFill>
                  <a:schemeClr val="hlink"/>
                </a:solidFill>
                <a:latin typeface="Calibri"/>
                <a:ea typeface="Calibri"/>
                <a:cs typeface="Calibri"/>
                <a:sym typeface="Calibri"/>
                <a:hlinkClick r:id="rId3"/>
              </a:rPr>
              <a:t>http://NorthHoustonSpace.org</a:t>
            </a:r>
            <a:endParaRPr sz="3200">
              <a:latin typeface="Calibri"/>
              <a:ea typeface="Calibri"/>
              <a:cs typeface="Calibri"/>
              <a:sym typeface="Calibri"/>
            </a:endParaRPr>
          </a:p>
          <a:p>
            <a:pPr indent="0" lvl="0" marL="0" rtl="0" algn="l">
              <a:lnSpc>
                <a:spcPct val="100000"/>
              </a:lnSpc>
              <a:spcBef>
                <a:spcPts val="0"/>
              </a:spcBef>
              <a:spcAft>
                <a:spcPts val="0"/>
              </a:spcAft>
              <a:buClr>
                <a:schemeClr val="dk1"/>
              </a:buClr>
              <a:buSzPct val="66176"/>
              <a:buFont typeface="Arial"/>
              <a:buNone/>
            </a:pPr>
            <a:r>
              <a:t/>
            </a:r>
            <a:endParaRPr sz="3200">
              <a:latin typeface="Calibri"/>
              <a:ea typeface="Calibri"/>
              <a:cs typeface="Calibri"/>
              <a:sym typeface="Calibri"/>
            </a:endParaRPr>
          </a:p>
          <a:p>
            <a:pPr indent="0" lvl="0" marL="0" rtl="0" algn="l">
              <a:lnSpc>
                <a:spcPct val="100000"/>
              </a:lnSpc>
              <a:spcBef>
                <a:spcPts val="0"/>
              </a:spcBef>
              <a:spcAft>
                <a:spcPts val="0"/>
              </a:spcAft>
              <a:buClr>
                <a:schemeClr val="dk1"/>
              </a:buClr>
              <a:buSzPct val="66176"/>
              <a:buFont typeface="Arial"/>
              <a:buNone/>
            </a:pPr>
            <a:r>
              <a:t/>
            </a:r>
            <a:endParaRPr sz="3200">
              <a:latin typeface="Calibri"/>
              <a:ea typeface="Calibri"/>
              <a:cs typeface="Calibri"/>
              <a:sym typeface="Calibri"/>
            </a:endParaRPr>
          </a:p>
          <a:p>
            <a:pPr indent="-405130" lvl="0" marL="457200" rtl="0" algn="l">
              <a:lnSpc>
                <a:spcPct val="100000"/>
              </a:lnSpc>
              <a:spcBef>
                <a:spcPts val="0"/>
              </a:spcBef>
              <a:spcAft>
                <a:spcPts val="0"/>
              </a:spcAft>
              <a:buClr>
                <a:srgbClr val="FFD966"/>
              </a:buClr>
              <a:buSzPct val="100000"/>
              <a:buFont typeface="Arial"/>
              <a:buChar char="•"/>
            </a:pPr>
            <a:r>
              <a:rPr lang="en-US" sz="2800">
                <a:latin typeface="Calibri"/>
                <a:ea typeface="Calibri"/>
                <a:cs typeface="Calibri"/>
                <a:sym typeface="Calibri"/>
              </a:rPr>
              <a:t>Sign up for our email list</a:t>
            </a:r>
            <a:endParaRPr sz="1000">
              <a:latin typeface="Arial"/>
              <a:ea typeface="Arial"/>
              <a:cs typeface="Arial"/>
              <a:sym typeface="Arial"/>
            </a:endParaRPr>
          </a:p>
          <a:p>
            <a:pPr indent="-405130" lvl="0" marL="457200" rtl="0" algn="l">
              <a:lnSpc>
                <a:spcPct val="100000"/>
              </a:lnSpc>
              <a:spcBef>
                <a:spcPts val="0"/>
              </a:spcBef>
              <a:spcAft>
                <a:spcPts val="0"/>
              </a:spcAft>
              <a:buClr>
                <a:srgbClr val="FFD966"/>
              </a:buClr>
              <a:buSzPct val="100000"/>
              <a:buFont typeface="Arial"/>
              <a:buChar char="•"/>
            </a:pPr>
            <a:r>
              <a:rPr lang="en-US" sz="2800">
                <a:latin typeface="Calibri"/>
                <a:ea typeface="Calibri"/>
                <a:cs typeface="Calibri"/>
                <a:sym typeface="Calibri"/>
              </a:rPr>
              <a:t>Join the National Space Society</a:t>
            </a:r>
            <a:endParaRPr sz="1000">
              <a:latin typeface="Arial"/>
              <a:ea typeface="Arial"/>
              <a:cs typeface="Arial"/>
              <a:sym typeface="Arial"/>
            </a:endParaRPr>
          </a:p>
          <a:p>
            <a:pPr indent="-405130" lvl="0" marL="457200" rtl="0" algn="l">
              <a:lnSpc>
                <a:spcPct val="100000"/>
              </a:lnSpc>
              <a:spcBef>
                <a:spcPts val="0"/>
              </a:spcBef>
              <a:spcAft>
                <a:spcPts val="0"/>
              </a:spcAft>
              <a:buClr>
                <a:srgbClr val="FFD966"/>
              </a:buClr>
              <a:buSzPct val="100000"/>
              <a:buFont typeface="Arial"/>
              <a:buChar char="•"/>
            </a:pPr>
            <a:r>
              <a:rPr lang="en-US" sz="2800">
                <a:latin typeface="Calibri"/>
                <a:ea typeface="Calibri"/>
                <a:cs typeface="Calibri"/>
                <a:sym typeface="Calibri"/>
              </a:rPr>
              <a:t>Connect with others that share the vision of humanity branching out into space</a:t>
            </a:r>
            <a:endParaRPr sz="1000">
              <a:latin typeface="Arial"/>
              <a:ea typeface="Arial"/>
              <a:cs typeface="Arial"/>
              <a:sym typeface="Arial"/>
            </a:endParaRPr>
          </a:p>
          <a:p>
            <a:pPr indent="-405130" lvl="0" marL="457200" rtl="0" algn="l">
              <a:lnSpc>
                <a:spcPct val="100000"/>
              </a:lnSpc>
              <a:spcBef>
                <a:spcPts val="0"/>
              </a:spcBef>
              <a:spcAft>
                <a:spcPts val="0"/>
              </a:spcAft>
              <a:buClr>
                <a:srgbClr val="FFD966"/>
              </a:buClr>
              <a:buSzPct val="100000"/>
              <a:buFont typeface="Arial"/>
              <a:buChar char="•"/>
            </a:pPr>
            <a:r>
              <a:rPr lang="en-US" sz="2800">
                <a:latin typeface="Calibri"/>
                <a:ea typeface="Calibri"/>
                <a:cs typeface="Calibri"/>
                <a:sym typeface="Calibri"/>
              </a:rPr>
              <a:t>Educate and inspire our communities about the benefits to humanity!</a:t>
            </a:r>
            <a:endParaRPr sz="1000">
              <a:latin typeface="Arial"/>
              <a:ea typeface="Arial"/>
              <a:cs typeface="Arial"/>
              <a:sym typeface="Arial"/>
            </a:endParaRPr>
          </a:p>
          <a:p>
            <a:pPr indent="-254000" lvl="0" marL="457200" rtl="0" algn="l">
              <a:lnSpc>
                <a:spcPct val="100000"/>
              </a:lnSpc>
              <a:spcBef>
                <a:spcPts val="0"/>
              </a:spcBef>
              <a:spcAft>
                <a:spcPts val="0"/>
              </a:spcAft>
              <a:buClr>
                <a:schemeClr val="dk1"/>
              </a:buClr>
              <a:buSzPct val="100000"/>
              <a:buFont typeface="Arial"/>
              <a:buNone/>
            </a:pPr>
            <a:r>
              <a:t/>
            </a:r>
            <a:endParaRPr sz="3200">
              <a:latin typeface="Calibri"/>
              <a:ea typeface="Calibri"/>
              <a:cs typeface="Calibri"/>
              <a:sym typeface="Calibri"/>
            </a:endParaRPr>
          </a:p>
          <a:p>
            <a:pPr indent="0" lvl="0" marL="0" rtl="0" algn="l">
              <a:lnSpc>
                <a:spcPct val="90000"/>
              </a:lnSpc>
              <a:spcBef>
                <a:spcPts val="750"/>
              </a:spcBef>
              <a:spcAft>
                <a:spcPts val="0"/>
              </a:spcAft>
              <a:buSzPct val="100840"/>
              <a:buNone/>
            </a:pPr>
            <a:r>
              <a:t/>
            </a:r>
            <a:endParaRPr/>
          </a:p>
        </p:txBody>
      </p:sp>
      <p:pic>
        <p:nvPicPr>
          <p:cNvPr id="156" name="Google Shape;156;p6"/>
          <p:cNvPicPr preferRelativeResize="0"/>
          <p:nvPr/>
        </p:nvPicPr>
        <p:blipFill rotWithShape="1">
          <a:blip r:embed="rId4">
            <a:alphaModFix/>
          </a:blip>
          <a:srcRect b="0" l="0" r="0" t="0"/>
          <a:stretch/>
        </p:blipFill>
        <p:spPr>
          <a:xfrm>
            <a:off x="485775" y="447694"/>
            <a:ext cx="2324100" cy="995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7"/>
          <p:cNvSpPr txBox="1"/>
          <p:nvPr>
            <p:ph idx="1" type="body"/>
          </p:nvPr>
        </p:nvSpPr>
        <p:spPr>
          <a:xfrm>
            <a:off x="628650" y="3076572"/>
            <a:ext cx="7886700" cy="15561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b="1" lang="en-US" sz="1800">
                <a:latin typeface="Nunito"/>
                <a:ea typeface="Nunito"/>
                <a:cs typeface="Nunito"/>
                <a:sym typeface="Nunito"/>
              </a:rPr>
              <a:t>This meeting is being recorded and will be posted on YouTube, NorthHoustonSpace.org, Facebook, etc.</a:t>
            </a:r>
            <a:endParaRPr b="1" sz="1800">
              <a:latin typeface="Nunito"/>
              <a:ea typeface="Nunito"/>
              <a:cs typeface="Nunito"/>
              <a:sym typeface="Nunito"/>
            </a:endParaRPr>
          </a:p>
        </p:txBody>
      </p:sp>
      <p:pic>
        <p:nvPicPr>
          <p:cNvPr id="162" name="Google Shape;162;p7"/>
          <p:cNvPicPr preferRelativeResize="0"/>
          <p:nvPr/>
        </p:nvPicPr>
        <p:blipFill rotWithShape="1">
          <a:blip r:embed="rId3">
            <a:alphaModFix/>
          </a:blip>
          <a:srcRect b="0" l="0" r="0" t="0"/>
          <a:stretch/>
        </p:blipFill>
        <p:spPr>
          <a:xfrm>
            <a:off x="2457450" y="1219200"/>
            <a:ext cx="4229100" cy="1733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6" name="Shape 166"/>
        <p:cNvGrpSpPr/>
        <p:nvPr/>
      </p:nvGrpSpPr>
      <p:grpSpPr>
        <a:xfrm>
          <a:off x="0" y="0"/>
          <a:ext cx="0" cy="0"/>
          <a:chOff x="0" y="0"/>
          <a:chExt cx="0" cy="0"/>
        </a:xfrm>
      </p:grpSpPr>
      <p:sp>
        <p:nvSpPr>
          <p:cNvPr id="167" name="Google Shape;167;p8"/>
          <p:cNvSpPr txBox="1"/>
          <p:nvPr/>
        </p:nvSpPr>
        <p:spPr>
          <a:xfrm>
            <a:off x="6762475" y="1275900"/>
            <a:ext cx="2079900" cy="3232500"/>
          </a:xfrm>
          <a:prstGeom prst="rect">
            <a:avLst/>
          </a:prstGeom>
          <a:solidFill>
            <a:srgbClr val="F3F3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Nunito SemiBold"/>
                <a:ea typeface="Nunito SemiBold"/>
                <a:cs typeface="Nunito SemiBold"/>
                <a:sym typeface="Nunito SemiBold"/>
              </a:rPr>
              <a:t>Chat</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Nunito SemiBold"/>
              <a:ea typeface="Nunito SemiBold"/>
              <a:cs typeface="Nunito SemiBold"/>
              <a:sym typeface="Nunito SemiBold"/>
            </a:endParaRPr>
          </a:p>
        </p:txBody>
      </p:sp>
      <p:sp>
        <p:nvSpPr>
          <p:cNvPr id="168" name="Google Shape;168;p8"/>
          <p:cNvSpPr txBox="1"/>
          <p:nvPr>
            <p:ph idx="1" type="body"/>
          </p:nvPr>
        </p:nvSpPr>
        <p:spPr>
          <a:xfrm>
            <a:off x="354225" y="1275900"/>
            <a:ext cx="2260200" cy="3694200"/>
          </a:xfrm>
          <a:prstGeom prst="rect">
            <a:avLst/>
          </a:prstGeom>
          <a:solidFill>
            <a:srgbClr val="F3F3F3"/>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100"/>
              <a:buNone/>
            </a:pPr>
            <a:r>
              <a:rPr lang="en-US" sz="1600">
                <a:solidFill>
                  <a:srgbClr val="000000"/>
                </a:solidFill>
              </a:rPr>
              <a:t>Video is turned off by default. Turn it on when you are ready:</a:t>
            </a:r>
            <a:endParaRPr sz="1600">
              <a:solidFill>
                <a:srgbClr val="000000"/>
              </a:solidFill>
            </a:endParaRPr>
          </a:p>
          <a:p>
            <a:pPr indent="0" lvl="0" marL="0" rtl="0" algn="ctr">
              <a:lnSpc>
                <a:spcPct val="100000"/>
              </a:lnSpc>
              <a:spcBef>
                <a:spcPts val="0"/>
              </a:spcBef>
              <a:spcAft>
                <a:spcPts val="0"/>
              </a:spcAft>
              <a:buClr>
                <a:schemeClr val="dk1"/>
              </a:buClr>
              <a:buSzPts val="2100"/>
              <a:buNone/>
            </a:pPr>
            <a:r>
              <a:t/>
            </a:r>
            <a:endParaRPr sz="1600">
              <a:solidFill>
                <a:srgbClr val="000000"/>
              </a:solidFill>
            </a:endParaRPr>
          </a:p>
          <a:p>
            <a:pPr indent="0" lvl="0" marL="0" rtl="0" algn="ctr">
              <a:lnSpc>
                <a:spcPct val="100000"/>
              </a:lnSpc>
              <a:spcBef>
                <a:spcPts val="0"/>
              </a:spcBef>
              <a:spcAft>
                <a:spcPts val="0"/>
              </a:spcAft>
              <a:buClr>
                <a:schemeClr val="dk1"/>
              </a:buClr>
              <a:buSzPts val="2100"/>
              <a:buNone/>
            </a:pPr>
            <a:r>
              <a:t/>
            </a:r>
            <a:endParaRPr sz="1600">
              <a:solidFill>
                <a:srgbClr val="000000"/>
              </a:solidFill>
            </a:endParaRPr>
          </a:p>
          <a:p>
            <a:pPr indent="0" lvl="0" marL="0" rtl="0" algn="ctr">
              <a:lnSpc>
                <a:spcPct val="100000"/>
              </a:lnSpc>
              <a:spcBef>
                <a:spcPts val="0"/>
              </a:spcBef>
              <a:spcAft>
                <a:spcPts val="0"/>
              </a:spcAft>
              <a:buClr>
                <a:schemeClr val="dk1"/>
              </a:buClr>
              <a:buSzPts val="2100"/>
              <a:buNone/>
            </a:pPr>
            <a:r>
              <a:t/>
            </a:r>
            <a:endParaRPr sz="1600">
              <a:solidFill>
                <a:srgbClr val="000000"/>
              </a:solidFill>
            </a:endParaRPr>
          </a:p>
        </p:txBody>
      </p:sp>
      <p:sp>
        <p:nvSpPr>
          <p:cNvPr id="169" name="Google Shape;169;p8"/>
          <p:cNvSpPr txBox="1"/>
          <p:nvPr/>
        </p:nvSpPr>
        <p:spPr>
          <a:xfrm>
            <a:off x="2819850" y="1275900"/>
            <a:ext cx="1756200" cy="3694200"/>
          </a:xfrm>
          <a:prstGeom prst="rect">
            <a:avLst/>
          </a:prstGeom>
          <a:solidFill>
            <a:srgbClr val="F3F3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Nunito SemiBold"/>
                <a:ea typeface="Nunito SemiBold"/>
                <a:cs typeface="Nunito SemiBold"/>
                <a:sym typeface="Nunito SemiBold"/>
              </a:rPr>
              <a:t>Audio</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p:txBody>
      </p:sp>
      <p:sp>
        <p:nvSpPr>
          <p:cNvPr id="170" name="Google Shape;170;p8"/>
          <p:cNvSpPr txBox="1"/>
          <p:nvPr/>
        </p:nvSpPr>
        <p:spPr>
          <a:xfrm>
            <a:off x="4696001" y="1275900"/>
            <a:ext cx="1965600" cy="3232500"/>
          </a:xfrm>
          <a:prstGeom prst="rect">
            <a:avLst/>
          </a:prstGeom>
          <a:solidFill>
            <a:srgbClr val="F3F3F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Nunito SemiBold"/>
                <a:ea typeface="Nunito SemiBold"/>
                <a:cs typeface="Nunito SemiBold"/>
                <a:sym typeface="Nunito SemiBold"/>
              </a:rPr>
              <a:t>How to raise your hand</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Nunito SemiBold"/>
              <a:ea typeface="Nunito SemiBold"/>
              <a:cs typeface="Nunito SemiBold"/>
              <a:sym typeface="Nunito SemiBold"/>
            </a:endParaRPr>
          </a:p>
        </p:txBody>
      </p:sp>
      <p:sp>
        <p:nvSpPr>
          <p:cNvPr id="171" name="Google Shape;171;p8"/>
          <p:cNvSpPr txBox="1"/>
          <p:nvPr>
            <p:ph type="title"/>
          </p:nvPr>
        </p:nvSpPr>
        <p:spPr>
          <a:xfrm>
            <a:off x="247650" y="273844"/>
            <a:ext cx="7886700" cy="99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lang="en-US">
                <a:solidFill>
                  <a:srgbClr val="FFFFFF"/>
                </a:solidFill>
              </a:rPr>
              <a:t>How to use </a:t>
            </a:r>
            <a:endParaRPr>
              <a:solidFill>
                <a:srgbClr val="FFFFFF"/>
              </a:solidFill>
            </a:endParaRPr>
          </a:p>
        </p:txBody>
      </p:sp>
      <p:pic>
        <p:nvPicPr>
          <p:cNvPr id="172" name="Google Shape;172;p8"/>
          <p:cNvPicPr preferRelativeResize="0"/>
          <p:nvPr/>
        </p:nvPicPr>
        <p:blipFill rotWithShape="1">
          <a:blip r:embed="rId3">
            <a:alphaModFix/>
          </a:blip>
          <a:srcRect b="0" l="0" r="0" t="0"/>
          <a:stretch/>
        </p:blipFill>
        <p:spPr>
          <a:xfrm>
            <a:off x="408850" y="3748366"/>
            <a:ext cx="2186101" cy="1186740"/>
          </a:xfrm>
          <a:prstGeom prst="rect">
            <a:avLst/>
          </a:prstGeom>
          <a:noFill/>
          <a:ln>
            <a:noFill/>
          </a:ln>
        </p:spPr>
      </p:pic>
      <p:pic>
        <p:nvPicPr>
          <p:cNvPr id="173" name="Google Shape;173;p8"/>
          <p:cNvPicPr preferRelativeResize="0"/>
          <p:nvPr/>
        </p:nvPicPr>
        <p:blipFill rotWithShape="1">
          <a:blip r:embed="rId4">
            <a:alphaModFix/>
          </a:blip>
          <a:srcRect b="0" l="0" r="0" t="0"/>
          <a:stretch/>
        </p:blipFill>
        <p:spPr>
          <a:xfrm>
            <a:off x="4781468" y="2264598"/>
            <a:ext cx="1794665" cy="1011643"/>
          </a:xfrm>
          <a:prstGeom prst="rect">
            <a:avLst/>
          </a:prstGeom>
          <a:noFill/>
          <a:ln>
            <a:noFill/>
          </a:ln>
        </p:spPr>
      </p:pic>
      <p:pic>
        <p:nvPicPr>
          <p:cNvPr id="174" name="Google Shape;174;p8"/>
          <p:cNvPicPr preferRelativeResize="0"/>
          <p:nvPr/>
        </p:nvPicPr>
        <p:blipFill rotWithShape="1">
          <a:blip r:embed="rId5">
            <a:alphaModFix/>
          </a:blip>
          <a:srcRect b="0" l="0" r="0" t="0"/>
          <a:stretch/>
        </p:blipFill>
        <p:spPr>
          <a:xfrm>
            <a:off x="7388190" y="2264603"/>
            <a:ext cx="828470" cy="994200"/>
          </a:xfrm>
          <a:prstGeom prst="rect">
            <a:avLst/>
          </a:prstGeom>
          <a:noFill/>
          <a:ln>
            <a:noFill/>
          </a:ln>
        </p:spPr>
      </p:pic>
      <p:pic>
        <p:nvPicPr>
          <p:cNvPr id="175" name="Google Shape;175;p8"/>
          <p:cNvPicPr preferRelativeResize="0"/>
          <p:nvPr/>
        </p:nvPicPr>
        <p:blipFill rotWithShape="1">
          <a:blip r:embed="rId6">
            <a:alphaModFix/>
          </a:blip>
          <a:srcRect b="0" l="0" r="0" t="0"/>
          <a:stretch/>
        </p:blipFill>
        <p:spPr>
          <a:xfrm>
            <a:off x="6832062" y="3364175"/>
            <a:ext cx="1940726" cy="923400"/>
          </a:xfrm>
          <a:prstGeom prst="rect">
            <a:avLst/>
          </a:prstGeom>
          <a:noFill/>
          <a:ln>
            <a:noFill/>
          </a:ln>
        </p:spPr>
      </p:pic>
      <p:pic>
        <p:nvPicPr>
          <p:cNvPr id="176" name="Google Shape;176;p8"/>
          <p:cNvPicPr preferRelativeResize="0"/>
          <p:nvPr/>
        </p:nvPicPr>
        <p:blipFill rotWithShape="1">
          <a:blip r:embed="rId7">
            <a:alphaModFix/>
          </a:blip>
          <a:srcRect b="3390" l="0" r="0" t="0"/>
          <a:stretch/>
        </p:blipFill>
        <p:spPr>
          <a:xfrm>
            <a:off x="2881631" y="3752637"/>
            <a:ext cx="1632662" cy="1186725"/>
          </a:xfrm>
          <a:prstGeom prst="rect">
            <a:avLst/>
          </a:prstGeom>
          <a:noFill/>
          <a:ln>
            <a:noFill/>
          </a:ln>
        </p:spPr>
      </p:pic>
      <p:pic>
        <p:nvPicPr>
          <p:cNvPr id="177" name="Google Shape;177;p8"/>
          <p:cNvPicPr preferRelativeResize="0"/>
          <p:nvPr/>
        </p:nvPicPr>
        <p:blipFill rotWithShape="1">
          <a:blip r:embed="rId8">
            <a:alphaModFix/>
          </a:blip>
          <a:srcRect b="8482" l="0" r="0" t="0"/>
          <a:stretch/>
        </p:blipFill>
        <p:spPr>
          <a:xfrm>
            <a:off x="2881638" y="2243025"/>
            <a:ext cx="1632650" cy="1074720"/>
          </a:xfrm>
          <a:prstGeom prst="rect">
            <a:avLst/>
          </a:prstGeom>
          <a:noFill/>
          <a:ln>
            <a:noFill/>
          </a:ln>
        </p:spPr>
      </p:pic>
      <p:pic>
        <p:nvPicPr>
          <p:cNvPr id="178" name="Google Shape;178;p8"/>
          <p:cNvPicPr preferRelativeResize="0"/>
          <p:nvPr/>
        </p:nvPicPr>
        <p:blipFill rotWithShape="1">
          <a:blip r:embed="rId9">
            <a:alphaModFix/>
          </a:blip>
          <a:srcRect b="14559" l="11866" r="4971" t="0"/>
          <a:stretch/>
        </p:blipFill>
        <p:spPr>
          <a:xfrm>
            <a:off x="408850" y="2229425"/>
            <a:ext cx="2186100" cy="1407925"/>
          </a:xfrm>
          <a:prstGeom prst="rect">
            <a:avLst/>
          </a:prstGeom>
          <a:noFill/>
          <a:ln>
            <a:noFill/>
          </a:ln>
        </p:spPr>
      </p:pic>
      <p:pic>
        <p:nvPicPr>
          <p:cNvPr id="179" name="Google Shape;179;p8"/>
          <p:cNvPicPr preferRelativeResize="0"/>
          <p:nvPr/>
        </p:nvPicPr>
        <p:blipFill rotWithShape="1">
          <a:blip r:embed="rId10">
            <a:alphaModFix/>
          </a:blip>
          <a:srcRect b="0" l="0" r="0" t="0"/>
          <a:stretch/>
        </p:blipFill>
        <p:spPr>
          <a:xfrm>
            <a:off x="2366649" y="444420"/>
            <a:ext cx="1632650" cy="65306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2021-02-06T14:11:01Z</dcterms:created>
  <dc:creator>nathan price</dc:creator>
</cp:coreProperties>
</file>