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926" r:id="rId1"/>
    <p:sldMasterId id="2147485884" r:id="rId2"/>
    <p:sldMasterId id="2147486089" r:id="rId3"/>
    <p:sldMasterId id="2147486102" r:id="rId4"/>
  </p:sldMasterIdLst>
  <p:notesMasterIdLst>
    <p:notesMasterId r:id="rId32"/>
  </p:notesMasterIdLst>
  <p:sldIdLst>
    <p:sldId id="256" r:id="rId5"/>
    <p:sldId id="442" r:id="rId6"/>
    <p:sldId id="429" r:id="rId7"/>
    <p:sldId id="433" r:id="rId8"/>
    <p:sldId id="414" r:id="rId9"/>
    <p:sldId id="417" r:id="rId10"/>
    <p:sldId id="449" r:id="rId11"/>
    <p:sldId id="399" r:id="rId12"/>
    <p:sldId id="445" r:id="rId13"/>
    <p:sldId id="434" r:id="rId14"/>
    <p:sldId id="451" r:id="rId15"/>
    <p:sldId id="411" r:id="rId16"/>
    <p:sldId id="443" r:id="rId17"/>
    <p:sldId id="444" r:id="rId18"/>
    <p:sldId id="1923" r:id="rId19"/>
    <p:sldId id="430" r:id="rId20"/>
    <p:sldId id="1922" r:id="rId21"/>
    <p:sldId id="450" r:id="rId22"/>
    <p:sldId id="447" r:id="rId23"/>
    <p:sldId id="477" r:id="rId24"/>
    <p:sldId id="479" r:id="rId25"/>
    <p:sldId id="460" r:id="rId26"/>
    <p:sldId id="468" r:id="rId27"/>
    <p:sldId id="1921" r:id="rId28"/>
    <p:sldId id="428" r:id="rId29"/>
    <p:sldId id="440" r:id="rId30"/>
    <p:sldId id="356" r:id="rId31"/>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8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azar, George A. (JSC-EV311)" initials="" lastIdx="2" clrIdx="0"/>
  <p:cmAuthor id="2" name="Salazar, George A. (JSC-EV311)" initials="SGA(" lastIdx="2" clrIdx="1">
    <p:extLst>
      <p:ext uri="{19B8F6BF-5375-455C-9EA6-DF929625EA0E}">
        <p15:presenceInfo xmlns:p15="http://schemas.microsoft.com/office/powerpoint/2012/main" userId="S::gsalazar@ndc.nasa.gov::2bf0d631-0c7a-42c7-b579-dbd76a25bf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6600"/>
    <a:srgbClr val="E98B01"/>
    <a:srgbClr val="2C778C"/>
    <a:srgbClr val="FFFFA3"/>
    <a:srgbClr val="0099CC"/>
    <a:srgbClr val="33CCFF"/>
    <a:srgbClr val="FFFFCC"/>
    <a:srgbClr val="1380DC"/>
    <a:srgbClr val="0B3A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74" autoAdjust="0"/>
    <p:restoredTop sz="62985" autoAdjust="0"/>
  </p:normalViewPr>
  <p:slideViewPr>
    <p:cSldViewPr snapToGrid="0">
      <p:cViewPr varScale="1">
        <p:scale>
          <a:sx n="68" d="100"/>
          <a:sy n="68" d="100"/>
        </p:scale>
        <p:origin x="1002" y="66"/>
      </p:cViewPr>
      <p:guideLst>
        <p:guide orient="horz" pos="2160"/>
        <p:guide pos="2988"/>
      </p:guideLst>
    </p:cSldViewPr>
  </p:slideViewPr>
  <p:outlineViewPr>
    <p:cViewPr>
      <p:scale>
        <a:sx n="66" d="100"/>
        <a:sy n="66" d="100"/>
      </p:scale>
      <p:origin x="0" y="-5196"/>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2" d="100"/>
          <a:sy n="52" d="100"/>
        </p:scale>
        <p:origin x="2580" y="72"/>
      </p:cViewPr>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9BEF9-E8E7-4D7D-93C6-6DF2E39E5AFE}" type="doc">
      <dgm:prSet loTypeId="urn:microsoft.com/office/officeart/2005/8/layout/matrix1" loCatId="matrix" qsTypeId="urn:microsoft.com/office/officeart/2005/8/quickstyle/simple2" qsCatId="simple" csTypeId="urn:microsoft.com/office/officeart/2005/8/colors/accent1_4" csCatId="accent1" phldr="1"/>
      <dgm:spPr/>
      <dgm:t>
        <a:bodyPr/>
        <a:lstStyle/>
        <a:p>
          <a:endParaRPr lang="en-US"/>
        </a:p>
      </dgm:t>
    </dgm:pt>
    <dgm:pt modelId="{F75A142C-019F-4E84-B693-BD620F720A64}">
      <dgm:prSet phldrT="[Text]"/>
      <dgm:spPr/>
      <dgm:t>
        <a:bodyPr/>
        <a:lstStyle/>
        <a:p>
          <a:r>
            <a:rPr lang="en-US" dirty="0">
              <a:solidFill>
                <a:schemeClr val="tx1"/>
              </a:solidFill>
            </a:rPr>
            <a:t>Autonomy</a:t>
          </a:r>
        </a:p>
      </dgm:t>
    </dgm:pt>
    <dgm:pt modelId="{8D34723E-FD00-463B-9C2C-7A1662878D6D}" type="parTrans" cxnId="{8C74363D-8A29-4711-851D-75520680083A}">
      <dgm:prSet/>
      <dgm:spPr/>
      <dgm:t>
        <a:bodyPr/>
        <a:lstStyle/>
        <a:p>
          <a:endParaRPr lang="en-US">
            <a:solidFill>
              <a:schemeClr val="tx1"/>
            </a:solidFill>
          </a:endParaRPr>
        </a:p>
      </dgm:t>
    </dgm:pt>
    <dgm:pt modelId="{003995C1-6507-416D-AC04-167DFE148AE9}" type="sibTrans" cxnId="{8C74363D-8A29-4711-851D-75520680083A}">
      <dgm:prSet/>
      <dgm:spPr/>
      <dgm:t>
        <a:bodyPr/>
        <a:lstStyle/>
        <a:p>
          <a:endParaRPr lang="en-US">
            <a:solidFill>
              <a:schemeClr val="tx1"/>
            </a:solidFill>
          </a:endParaRPr>
        </a:p>
      </dgm:t>
    </dgm:pt>
    <dgm:pt modelId="{67272769-1254-46F3-92CA-3512CE47B723}">
      <dgm:prSet phldrT="[Text]"/>
      <dgm:spPr/>
      <dgm:t>
        <a:bodyPr/>
        <a:lstStyle/>
        <a:p>
          <a:r>
            <a:rPr lang="en-US" dirty="0">
              <a:solidFill>
                <a:schemeClr val="tx1"/>
              </a:solidFill>
            </a:rPr>
            <a:t>Level 2-Execution of pre-planned mission operations onboard, i.e. automatic operation</a:t>
          </a:r>
        </a:p>
      </dgm:t>
    </dgm:pt>
    <dgm:pt modelId="{DBE2594D-DEBA-4107-A1E9-2221B10CDA2E}" type="parTrans" cxnId="{A33A4E9C-2DDD-4914-A3BD-080FB05FBA6C}">
      <dgm:prSet/>
      <dgm:spPr/>
      <dgm:t>
        <a:bodyPr/>
        <a:lstStyle/>
        <a:p>
          <a:endParaRPr lang="en-US">
            <a:solidFill>
              <a:schemeClr val="tx1"/>
            </a:solidFill>
          </a:endParaRPr>
        </a:p>
      </dgm:t>
    </dgm:pt>
    <dgm:pt modelId="{1EB7303F-C45E-4400-BE92-421DCD230F14}" type="sibTrans" cxnId="{A33A4E9C-2DDD-4914-A3BD-080FB05FBA6C}">
      <dgm:prSet/>
      <dgm:spPr/>
      <dgm:t>
        <a:bodyPr/>
        <a:lstStyle/>
        <a:p>
          <a:endParaRPr lang="en-US">
            <a:solidFill>
              <a:schemeClr val="tx1"/>
            </a:solidFill>
          </a:endParaRPr>
        </a:p>
      </dgm:t>
    </dgm:pt>
    <dgm:pt modelId="{940DE580-6FEC-4EDC-88D6-04182A65BEC8}">
      <dgm:prSet phldrT="[Text]"/>
      <dgm:spPr/>
      <dgm:t>
        <a:bodyPr/>
        <a:lstStyle/>
        <a:p>
          <a:r>
            <a:rPr lang="en-US" dirty="0">
              <a:solidFill>
                <a:schemeClr val="tx1"/>
              </a:solidFill>
            </a:rPr>
            <a:t>Level 1-Execution mainly under real-time ground control, i.e. remote or tele-operation.</a:t>
          </a:r>
        </a:p>
      </dgm:t>
    </dgm:pt>
    <dgm:pt modelId="{1BEADC06-E15F-406A-A6BB-6195E704BFDC}" type="parTrans" cxnId="{0A7F1018-52AC-4A4C-B302-D3B60ABECE53}">
      <dgm:prSet/>
      <dgm:spPr/>
      <dgm:t>
        <a:bodyPr/>
        <a:lstStyle/>
        <a:p>
          <a:endParaRPr lang="en-US">
            <a:solidFill>
              <a:schemeClr val="tx1"/>
            </a:solidFill>
          </a:endParaRPr>
        </a:p>
      </dgm:t>
    </dgm:pt>
    <dgm:pt modelId="{7426E125-C6AC-4649-B4C6-F68486D2DF4D}" type="sibTrans" cxnId="{0A7F1018-52AC-4A4C-B302-D3B60ABECE53}">
      <dgm:prSet/>
      <dgm:spPr/>
      <dgm:t>
        <a:bodyPr/>
        <a:lstStyle/>
        <a:p>
          <a:endParaRPr lang="en-US">
            <a:solidFill>
              <a:schemeClr val="tx1"/>
            </a:solidFill>
          </a:endParaRPr>
        </a:p>
      </dgm:t>
    </dgm:pt>
    <dgm:pt modelId="{0E924D20-A554-4185-AD49-20B7E3994DAD}">
      <dgm:prSet/>
      <dgm:spPr/>
      <dgm:t>
        <a:bodyPr/>
        <a:lstStyle/>
        <a:p>
          <a:r>
            <a:rPr lang="en-US" dirty="0">
              <a:solidFill>
                <a:schemeClr val="tx1"/>
              </a:solidFill>
            </a:rPr>
            <a:t> Level 4-Execution of goal-oriented mission operations onboard, i.e. fully autonomous operation.</a:t>
          </a:r>
        </a:p>
      </dgm:t>
    </dgm:pt>
    <dgm:pt modelId="{B5F9405B-7B84-440F-A297-D2C74E5B60F5}" type="parTrans" cxnId="{F119119E-10CE-4A60-A028-C3F23545EE98}">
      <dgm:prSet/>
      <dgm:spPr/>
      <dgm:t>
        <a:bodyPr/>
        <a:lstStyle/>
        <a:p>
          <a:endParaRPr lang="en-US">
            <a:solidFill>
              <a:schemeClr val="tx1"/>
            </a:solidFill>
          </a:endParaRPr>
        </a:p>
      </dgm:t>
    </dgm:pt>
    <dgm:pt modelId="{51D6BD9C-F9CD-469B-B11E-944DEF9F96D6}" type="sibTrans" cxnId="{F119119E-10CE-4A60-A028-C3F23545EE98}">
      <dgm:prSet/>
      <dgm:spPr/>
      <dgm:t>
        <a:bodyPr/>
        <a:lstStyle/>
        <a:p>
          <a:endParaRPr lang="en-US">
            <a:solidFill>
              <a:schemeClr val="tx1"/>
            </a:solidFill>
          </a:endParaRPr>
        </a:p>
      </dgm:t>
    </dgm:pt>
    <dgm:pt modelId="{E3792ED8-94A6-4FE6-BA84-E110AF719E7E}">
      <dgm:prSet/>
      <dgm:spPr/>
      <dgm:t>
        <a:bodyPr/>
        <a:lstStyle/>
        <a:p>
          <a:r>
            <a:rPr lang="en-US" dirty="0">
              <a:solidFill>
                <a:schemeClr val="tx1"/>
              </a:solidFill>
            </a:rPr>
            <a:t>Level 3-Execution of adaptive mission operations onboard, i.e. semi-autonomous operation</a:t>
          </a:r>
        </a:p>
      </dgm:t>
    </dgm:pt>
    <dgm:pt modelId="{B659EC91-9A62-4595-B803-5C3D0F07FE60}" type="parTrans" cxnId="{13FA599E-A2DF-44AD-A7CE-4030337BFF16}">
      <dgm:prSet/>
      <dgm:spPr/>
      <dgm:t>
        <a:bodyPr/>
        <a:lstStyle/>
        <a:p>
          <a:endParaRPr lang="en-US">
            <a:solidFill>
              <a:schemeClr val="tx1"/>
            </a:solidFill>
          </a:endParaRPr>
        </a:p>
      </dgm:t>
    </dgm:pt>
    <dgm:pt modelId="{567EA690-EF82-4F89-9388-9BB39835C780}" type="sibTrans" cxnId="{13FA599E-A2DF-44AD-A7CE-4030337BFF16}">
      <dgm:prSet/>
      <dgm:spPr/>
      <dgm:t>
        <a:bodyPr/>
        <a:lstStyle/>
        <a:p>
          <a:endParaRPr lang="en-US">
            <a:solidFill>
              <a:schemeClr val="tx1"/>
            </a:solidFill>
          </a:endParaRPr>
        </a:p>
      </dgm:t>
    </dgm:pt>
    <dgm:pt modelId="{9690A3F9-82D0-41B8-91C1-DE42197C22BC}" type="pres">
      <dgm:prSet presAssocID="{6689BEF9-E8E7-4D7D-93C6-6DF2E39E5AFE}" presName="diagram" presStyleCnt="0">
        <dgm:presLayoutVars>
          <dgm:chMax val="1"/>
          <dgm:dir/>
          <dgm:animLvl val="ctr"/>
          <dgm:resizeHandles val="exact"/>
        </dgm:presLayoutVars>
      </dgm:prSet>
      <dgm:spPr/>
    </dgm:pt>
    <dgm:pt modelId="{C3F0D0CD-069E-41EC-9C7F-B451A13C5A38}" type="pres">
      <dgm:prSet presAssocID="{6689BEF9-E8E7-4D7D-93C6-6DF2E39E5AFE}" presName="matrix" presStyleCnt="0"/>
      <dgm:spPr/>
    </dgm:pt>
    <dgm:pt modelId="{34ECF623-4F4D-4434-BBCC-07BCD368AB38}" type="pres">
      <dgm:prSet presAssocID="{6689BEF9-E8E7-4D7D-93C6-6DF2E39E5AFE}" presName="tile1" presStyleLbl="node1" presStyleIdx="0" presStyleCnt="4"/>
      <dgm:spPr/>
    </dgm:pt>
    <dgm:pt modelId="{1AC75110-7801-4E34-9997-44281F32C8A6}" type="pres">
      <dgm:prSet presAssocID="{6689BEF9-E8E7-4D7D-93C6-6DF2E39E5AFE}" presName="tile1text" presStyleLbl="node1" presStyleIdx="0" presStyleCnt="4">
        <dgm:presLayoutVars>
          <dgm:chMax val="0"/>
          <dgm:chPref val="0"/>
          <dgm:bulletEnabled val="1"/>
        </dgm:presLayoutVars>
      </dgm:prSet>
      <dgm:spPr/>
    </dgm:pt>
    <dgm:pt modelId="{39FC704B-EB5A-4812-A008-2F95F4C80CB7}" type="pres">
      <dgm:prSet presAssocID="{6689BEF9-E8E7-4D7D-93C6-6DF2E39E5AFE}" presName="tile2" presStyleLbl="node1" presStyleIdx="1" presStyleCnt="4" custLinFactNeighborX="255" custLinFactNeighborY="-2140"/>
      <dgm:spPr/>
    </dgm:pt>
    <dgm:pt modelId="{A54EF505-BF19-4755-94C0-FC6C415B7548}" type="pres">
      <dgm:prSet presAssocID="{6689BEF9-E8E7-4D7D-93C6-6DF2E39E5AFE}" presName="tile2text" presStyleLbl="node1" presStyleIdx="1" presStyleCnt="4">
        <dgm:presLayoutVars>
          <dgm:chMax val="0"/>
          <dgm:chPref val="0"/>
          <dgm:bulletEnabled val="1"/>
        </dgm:presLayoutVars>
      </dgm:prSet>
      <dgm:spPr/>
    </dgm:pt>
    <dgm:pt modelId="{F5E62C84-0466-4821-8710-EEE5D10F9B18}" type="pres">
      <dgm:prSet presAssocID="{6689BEF9-E8E7-4D7D-93C6-6DF2E39E5AFE}" presName="tile3" presStyleLbl="node1" presStyleIdx="2" presStyleCnt="4" custScaleX="104264" custLinFactNeighborX="2132" custLinFactNeighborY="2943"/>
      <dgm:spPr/>
    </dgm:pt>
    <dgm:pt modelId="{0AE316CD-9102-492F-B888-66FC5455F0DA}" type="pres">
      <dgm:prSet presAssocID="{6689BEF9-E8E7-4D7D-93C6-6DF2E39E5AFE}" presName="tile3text" presStyleLbl="node1" presStyleIdx="2" presStyleCnt="4">
        <dgm:presLayoutVars>
          <dgm:chMax val="0"/>
          <dgm:chPref val="0"/>
          <dgm:bulletEnabled val="1"/>
        </dgm:presLayoutVars>
      </dgm:prSet>
      <dgm:spPr/>
    </dgm:pt>
    <dgm:pt modelId="{134DCD87-BF5A-48C5-8ECE-4DF84923D65C}" type="pres">
      <dgm:prSet presAssocID="{6689BEF9-E8E7-4D7D-93C6-6DF2E39E5AFE}" presName="tile4" presStyleLbl="node1" presStyleIdx="3" presStyleCnt="4" custLinFactNeighborX="40687" custLinFactNeighborY="16721"/>
      <dgm:spPr/>
    </dgm:pt>
    <dgm:pt modelId="{7D0BC0BB-DA1F-4428-AAFF-304FDA98CD0B}" type="pres">
      <dgm:prSet presAssocID="{6689BEF9-E8E7-4D7D-93C6-6DF2E39E5AFE}" presName="tile4text" presStyleLbl="node1" presStyleIdx="3" presStyleCnt="4">
        <dgm:presLayoutVars>
          <dgm:chMax val="0"/>
          <dgm:chPref val="0"/>
          <dgm:bulletEnabled val="1"/>
        </dgm:presLayoutVars>
      </dgm:prSet>
      <dgm:spPr/>
    </dgm:pt>
    <dgm:pt modelId="{CDAAC7AF-C707-497A-94C5-3F3DBBA2918E}" type="pres">
      <dgm:prSet presAssocID="{6689BEF9-E8E7-4D7D-93C6-6DF2E39E5AFE}" presName="centerTile" presStyleLbl="fgShp" presStyleIdx="0" presStyleCnt="1">
        <dgm:presLayoutVars>
          <dgm:chMax val="0"/>
          <dgm:chPref val="0"/>
        </dgm:presLayoutVars>
      </dgm:prSet>
      <dgm:spPr/>
    </dgm:pt>
  </dgm:ptLst>
  <dgm:cxnLst>
    <dgm:cxn modelId="{0A7F1018-52AC-4A4C-B302-D3B60ABECE53}" srcId="{F75A142C-019F-4E84-B693-BD620F720A64}" destId="{940DE580-6FEC-4EDC-88D6-04182A65BEC8}" srcOrd="0" destOrd="0" parTransId="{1BEADC06-E15F-406A-A6BB-6195E704BFDC}" sibTransId="{7426E125-C6AC-4649-B4C6-F68486D2DF4D}"/>
    <dgm:cxn modelId="{8C74363D-8A29-4711-851D-75520680083A}" srcId="{6689BEF9-E8E7-4D7D-93C6-6DF2E39E5AFE}" destId="{F75A142C-019F-4E84-B693-BD620F720A64}" srcOrd="0" destOrd="0" parTransId="{8D34723E-FD00-463B-9C2C-7A1662878D6D}" sibTransId="{003995C1-6507-416D-AC04-167DFE148AE9}"/>
    <dgm:cxn modelId="{FBCE5247-B576-4F12-967C-196B6E79DFCB}" type="presOf" srcId="{0E924D20-A554-4185-AD49-20B7E3994DAD}" destId="{134DCD87-BF5A-48C5-8ECE-4DF84923D65C}" srcOrd="0" destOrd="0" presId="urn:microsoft.com/office/officeart/2005/8/layout/matrix1"/>
    <dgm:cxn modelId="{19E7204E-7388-47A4-B2B4-30CF1064A602}" type="presOf" srcId="{940DE580-6FEC-4EDC-88D6-04182A65BEC8}" destId="{34ECF623-4F4D-4434-BBCC-07BCD368AB38}" srcOrd="0" destOrd="0" presId="urn:microsoft.com/office/officeart/2005/8/layout/matrix1"/>
    <dgm:cxn modelId="{E92CE858-7211-4314-BE2F-995C2DB83BD7}" type="presOf" srcId="{67272769-1254-46F3-92CA-3512CE47B723}" destId="{0AE316CD-9102-492F-B888-66FC5455F0DA}" srcOrd="1" destOrd="0" presId="urn:microsoft.com/office/officeart/2005/8/layout/matrix1"/>
    <dgm:cxn modelId="{A33A4E9C-2DDD-4914-A3BD-080FB05FBA6C}" srcId="{F75A142C-019F-4E84-B693-BD620F720A64}" destId="{67272769-1254-46F3-92CA-3512CE47B723}" srcOrd="2" destOrd="0" parTransId="{DBE2594D-DEBA-4107-A1E9-2221B10CDA2E}" sibTransId="{1EB7303F-C45E-4400-BE92-421DCD230F14}"/>
    <dgm:cxn modelId="{F119119E-10CE-4A60-A028-C3F23545EE98}" srcId="{F75A142C-019F-4E84-B693-BD620F720A64}" destId="{0E924D20-A554-4185-AD49-20B7E3994DAD}" srcOrd="3" destOrd="0" parTransId="{B5F9405B-7B84-440F-A297-D2C74E5B60F5}" sibTransId="{51D6BD9C-F9CD-469B-B11E-944DEF9F96D6}"/>
    <dgm:cxn modelId="{13FA599E-A2DF-44AD-A7CE-4030337BFF16}" srcId="{F75A142C-019F-4E84-B693-BD620F720A64}" destId="{E3792ED8-94A6-4FE6-BA84-E110AF719E7E}" srcOrd="1" destOrd="0" parTransId="{B659EC91-9A62-4595-B803-5C3D0F07FE60}" sibTransId="{567EA690-EF82-4F89-9388-9BB39835C780}"/>
    <dgm:cxn modelId="{2A191FA2-9BBD-4C34-8449-AF86ACCF0A8D}" type="presOf" srcId="{0E924D20-A554-4185-AD49-20B7E3994DAD}" destId="{7D0BC0BB-DA1F-4428-AAFF-304FDA98CD0B}" srcOrd="1" destOrd="0" presId="urn:microsoft.com/office/officeart/2005/8/layout/matrix1"/>
    <dgm:cxn modelId="{BDA1E2B4-F59A-47C8-9CB2-02E422DC455D}" type="presOf" srcId="{67272769-1254-46F3-92CA-3512CE47B723}" destId="{F5E62C84-0466-4821-8710-EEE5D10F9B18}" srcOrd="0" destOrd="0" presId="urn:microsoft.com/office/officeart/2005/8/layout/matrix1"/>
    <dgm:cxn modelId="{F27F33D0-F326-46FD-8335-E78A1CAE5348}" type="presOf" srcId="{E3792ED8-94A6-4FE6-BA84-E110AF719E7E}" destId="{39FC704B-EB5A-4812-A008-2F95F4C80CB7}" srcOrd="0" destOrd="0" presId="urn:microsoft.com/office/officeart/2005/8/layout/matrix1"/>
    <dgm:cxn modelId="{E2F5CCD1-9905-4D09-B143-5A6D587F3255}" type="presOf" srcId="{6689BEF9-E8E7-4D7D-93C6-6DF2E39E5AFE}" destId="{9690A3F9-82D0-41B8-91C1-DE42197C22BC}" srcOrd="0" destOrd="0" presId="urn:microsoft.com/office/officeart/2005/8/layout/matrix1"/>
    <dgm:cxn modelId="{FA1F50E8-42A3-4FF1-90D6-C8DF251A47C3}" type="presOf" srcId="{E3792ED8-94A6-4FE6-BA84-E110AF719E7E}" destId="{A54EF505-BF19-4755-94C0-FC6C415B7548}" srcOrd="1" destOrd="0" presId="urn:microsoft.com/office/officeart/2005/8/layout/matrix1"/>
    <dgm:cxn modelId="{3F892FEB-7EC9-4F13-9B1F-D96B0BBB3D26}" type="presOf" srcId="{940DE580-6FEC-4EDC-88D6-04182A65BEC8}" destId="{1AC75110-7801-4E34-9997-44281F32C8A6}" srcOrd="1" destOrd="0" presId="urn:microsoft.com/office/officeart/2005/8/layout/matrix1"/>
    <dgm:cxn modelId="{5BE803F2-3479-498F-ABDC-48031623130A}" type="presOf" srcId="{F75A142C-019F-4E84-B693-BD620F720A64}" destId="{CDAAC7AF-C707-497A-94C5-3F3DBBA2918E}" srcOrd="0" destOrd="0" presId="urn:microsoft.com/office/officeart/2005/8/layout/matrix1"/>
    <dgm:cxn modelId="{FBF3433F-EFF1-4510-8BA6-CC0FD9D418A4}" type="presParOf" srcId="{9690A3F9-82D0-41B8-91C1-DE42197C22BC}" destId="{C3F0D0CD-069E-41EC-9C7F-B451A13C5A38}" srcOrd="0" destOrd="0" presId="urn:microsoft.com/office/officeart/2005/8/layout/matrix1"/>
    <dgm:cxn modelId="{598DA5D7-A248-41E2-B20E-556201A2D899}" type="presParOf" srcId="{C3F0D0CD-069E-41EC-9C7F-B451A13C5A38}" destId="{34ECF623-4F4D-4434-BBCC-07BCD368AB38}" srcOrd="0" destOrd="0" presId="urn:microsoft.com/office/officeart/2005/8/layout/matrix1"/>
    <dgm:cxn modelId="{8804E5EF-AF77-42AA-953B-75F2F92F0F21}" type="presParOf" srcId="{C3F0D0CD-069E-41EC-9C7F-B451A13C5A38}" destId="{1AC75110-7801-4E34-9997-44281F32C8A6}" srcOrd="1" destOrd="0" presId="urn:microsoft.com/office/officeart/2005/8/layout/matrix1"/>
    <dgm:cxn modelId="{4D712E75-7914-4E15-AFCB-3FF1C43A7209}" type="presParOf" srcId="{C3F0D0CD-069E-41EC-9C7F-B451A13C5A38}" destId="{39FC704B-EB5A-4812-A008-2F95F4C80CB7}" srcOrd="2" destOrd="0" presId="urn:microsoft.com/office/officeart/2005/8/layout/matrix1"/>
    <dgm:cxn modelId="{D433352D-3E35-41EF-8E48-B602E79FAB28}" type="presParOf" srcId="{C3F0D0CD-069E-41EC-9C7F-B451A13C5A38}" destId="{A54EF505-BF19-4755-94C0-FC6C415B7548}" srcOrd="3" destOrd="0" presId="urn:microsoft.com/office/officeart/2005/8/layout/matrix1"/>
    <dgm:cxn modelId="{27BC6B46-2EED-48EF-BD07-0728D63EC3D4}" type="presParOf" srcId="{C3F0D0CD-069E-41EC-9C7F-B451A13C5A38}" destId="{F5E62C84-0466-4821-8710-EEE5D10F9B18}" srcOrd="4" destOrd="0" presId="urn:microsoft.com/office/officeart/2005/8/layout/matrix1"/>
    <dgm:cxn modelId="{8581B1A9-0121-47A7-B2B3-B4B54478E686}" type="presParOf" srcId="{C3F0D0CD-069E-41EC-9C7F-B451A13C5A38}" destId="{0AE316CD-9102-492F-B888-66FC5455F0DA}" srcOrd="5" destOrd="0" presId="urn:microsoft.com/office/officeart/2005/8/layout/matrix1"/>
    <dgm:cxn modelId="{06A65737-05CB-4E41-AA2E-1340699DCED9}" type="presParOf" srcId="{C3F0D0CD-069E-41EC-9C7F-B451A13C5A38}" destId="{134DCD87-BF5A-48C5-8ECE-4DF84923D65C}" srcOrd="6" destOrd="0" presId="urn:microsoft.com/office/officeart/2005/8/layout/matrix1"/>
    <dgm:cxn modelId="{AF9C0A15-2BD7-4B54-825F-56D3A7A21908}" type="presParOf" srcId="{C3F0D0CD-069E-41EC-9C7F-B451A13C5A38}" destId="{7D0BC0BB-DA1F-4428-AAFF-304FDA98CD0B}" srcOrd="7" destOrd="0" presId="urn:microsoft.com/office/officeart/2005/8/layout/matrix1"/>
    <dgm:cxn modelId="{3574D84C-0C7E-4444-92A9-E03B4502E5DB}" type="presParOf" srcId="{9690A3F9-82D0-41B8-91C1-DE42197C22BC}" destId="{CDAAC7AF-C707-497A-94C5-3F3DBBA2918E}" srcOrd="1" destOrd="0" presId="urn:microsoft.com/office/officeart/2005/8/layout/matrix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69B4CE-376B-46E2-8085-297D8759AF9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A4E9E53-51A0-44DC-BC0E-0C57DA5A34BC}">
      <dgm:prSet phldrT="[Text]" custT="1"/>
      <dgm:spPr/>
      <dgm:t>
        <a:bodyPr/>
        <a:lstStyle/>
        <a:p>
          <a:r>
            <a:rPr lang="en-US" sz="1100" dirty="0"/>
            <a:t>Habitat</a:t>
          </a:r>
        </a:p>
      </dgm:t>
    </dgm:pt>
    <dgm:pt modelId="{CD518CC6-0A01-4146-869F-5D0D8659071A}" type="parTrans" cxnId="{D60BEAD9-B3F5-4665-85AE-8C1629900C90}">
      <dgm:prSet/>
      <dgm:spPr/>
      <dgm:t>
        <a:bodyPr/>
        <a:lstStyle/>
        <a:p>
          <a:endParaRPr lang="en-US" sz="3200"/>
        </a:p>
      </dgm:t>
    </dgm:pt>
    <dgm:pt modelId="{7913DF9F-F4FE-4F70-B30C-593D45D5B5F6}" type="sibTrans" cxnId="{D60BEAD9-B3F5-4665-85AE-8C1629900C90}">
      <dgm:prSet/>
      <dgm:spPr/>
      <dgm:t>
        <a:bodyPr/>
        <a:lstStyle/>
        <a:p>
          <a:endParaRPr lang="en-US" sz="3200"/>
        </a:p>
      </dgm:t>
    </dgm:pt>
    <dgm:pt modelId="{94C5D201-33AC-4ECE-A163-62CAE340AD03}">
      <dgm:prSet phldrT="[Text]" custT="1"/>
      <dgm:spPr/>
      <dgm:t>
        <a:bodyPr/>
        <a:lstStyle/>
        <a:p>
          <a:r>
            <a:rPr lang="en-US" sz="1100" dirty="0"/>
            <a:t>Logistics</a:t>
          </a:r>
        </a:p>
      </dgm:t>
    </dgm:pt>
    <dgm:pt modelId="{27380CB9-2B87-48FC-B928-C53F7C36AFFC}" type="parTrans" cxnId="{974695C1-5F58-4573-AC1C-5E3A98EC0C72}">
      <dgm:prSet/>
      <dgm:spPr>
        <a:solidFill>
          <a:schemeClr val="accent2"/>
        </a:solidFill>
        <a:ln>
          <a:solidFill>
            <a:schemeClr val="accent2"/>
          </a:solidFill>
        </a:ln>
      </dgm:spPr>
      <dgm:t>
        <a:bodyPr/>
        <a:lstStyle/>
        <a:p>
          <a:endParaRPr lang="en-US" sz="3200"/>
        </a:p>
      </dgm:t>
    </dgm:pt>
    <dgm:pt modelId="{E99D863A-EB38-499B-BADE-76987BDCB00B}" type="sibTrans" cxnId="{974695C1-5F58-4573-AC1C-5E3A98EC0C72}">
      <dgm:prSet/>
      <dgm:spPr/>
      <dgm:t>
        <a:bodyPr/>
        <a:lstStyle/>
        <a:p>
          <a:endParaRPr lang="en-US" sz="3200"/>
        </a:p>
      </dgm:t>
    </dgm:pt>
    <dgm:pt modelId="{BBBD3203-C61C-4A38-9171-59A0169EA221}">
      <dgm:prSet phldrT="[Text]" custT="1"/>
      <dgm:spPr/>
      <dgm:t>
        <a:bodyPr/>
        <a:lstStyle/>
        <a:p>
          <a:r>
            <a:rPr lang="en-US" sz="1100" dirty="0"/>
            <a:t>Repurpose facility</a:t>
          </a:r>
        </a:p>
      </dgm:t>
    </dgm:pt>
    <dgm:pt modelId="{89BDA2D7-3F3B-466A-8739-D22FA16E4774}" type="parTrans" cxnId="{ACC1E2CC-906E-4781-B4E0-DC41F7CF9F83}">
      <dgm:prSet/>
      <dgm:spPr/>
      <dgm:t>
        <a:bodyPr/>
        <a:lstStyle/>
        <a:p>
          <a:endParaRPr lang="en-US" sz="3200"/>
        </a:p>
      </dgm:t>
    </dgm:pt>
    <dgm:pt modelId="{C67DF8EE-9176-49DD-A2CB-66E9E12291F6}" type="sibTrans" cxnId="{ACC1E2CC-906E-4781-B4E0-DC41F7CF9F83}">
      <dgm:prSet/>
      <dgm:spPr/>
      <dgm:t>
        <a:bodyPr/>
        <a:lstStyle/>
        <a:p>
          <a:endParaRPr lang="en-US" sz="3200"/>
        </a:p>
      </dgm:t>
    </dgm:pt>
    <dgm:pt modelId="{8E44DECA-B033-4D59-BCE0-7B1D4FAEEC78}">
      <dgm:prSet phldrT="[Text]" custT="1"/>
      <dgm:spPr/>
      <dgm:t>
        <a:bodyPr/>
        <a:lstStyle/>
        <a:p>
          <a:r>
            <a:rPr lang="en-US" sz="1100" dirty="0"/>
            <a:t>Avionics</a:t>
          </a:r>
        </a:p>
      </dgm:t>
    </dgm:pt>
    <dgm:pt modelId="{189516A6-A80B-44F3-B76B-FC22445089DC}" type="parTrans" cxnId="{FBBECA0D-0AB9-498D-A1EF-98C2CF0E3973}">
      <dgm:prSet/>
      <dgm:spPr>
        <a:ln>
          <a:solidFill>
            <a:srgbClr val="FFC000"/>
          </a:solidFill>
        </a:ln>
      </dgm:spPr>
      <dgm:t>
        <a:bodyPr/>
        <a:lstStyle/>
        <a:p>
          <a:endParaRPr lang="en-US" sz="3200"/>
        </a:p>
      </dgm:t>
    </dgm:pt>
    <dgm:pt modelId="{1224AD96-B445-4D98-B775-A3060A8E6B84}" type="sibTrans" cxnId="{FBBECA0D-0AB9-498D-A1EF-98C2CF0E3973}">
      <dgm:prSet/>
      <dgm:spPr/>
      <dgm:t>
        <a:bodyPr/>
        <a:lstStyle/>
        <a:p>
          <a:endParaRPr lang="en-US" sz="3200"/>
        </a:p>
      </dgm:t>
    </dgm:pt>
    <dgm:pt modelId="{1AB6A3C9-3666-44D9-86DC-319A917CE345}">
      <dgm:prSet phldrT="[Text]" custT="1"/>
      <dgm:spPr/>
      <dgm:t>
        <a:bodyPr/>
        <a:lstStyle/>
        <a:p>
          <a:r>
            <a:rPr lang="en-US" sz="1100" dirty="0"/>
            <a:t>ECLSS</a:t>
          </a:r>
        </a:p>
      </dgm:t>
    </dgm:pt>
    <dgm:pt modelId="{33DD7B9B-5492-40F3-A863-3A357AE72978}" type="parTrans" cxnId="{69D655BB-A4F3-4316-838C-893F027F6BE5}">
      <dgm:prSet/>
      <dgm:spPr/>
      <dgm:t>
        <a:bodyPr/>
        <a:lstStyle/>
        <a:p>
          <a:endParaRPr lang="en-US" sz="3200"/>
        </a:p>
      </dgm:t>
    </dgm:pt>
    <dgm:pt modelId="{1C637382-F580-40FD-A632-63ED612D06E6}" type="sibTrans" cxnId="{69D655BB-A4F3-4316-838C-893F027F6BE5}">
      <dgm:prSet/>
      <dgm:spPr/>
      <dgm:t>
        <a:bodyPr/>
        <a:lstStyle/>
        <a:p>
          <a:endParaRPr lang="en-US" sz="3200"/>
        </a:p>
      </dgm:t>
    </dgm:pt>
    <dgm:pt modelId="{D0272A29-47C8-4037-8CCC-E2F7597E629A}">
      <dgm:prSet phldrT="[Text]" custT="1"/>
      <dgm:spPr/>
      <dgm:t>
        <a:bodyPr/>
        <a:lstStyle/>
        <a:p>
          <a:r>
            <a:rPr lang="en-US" sz="1100" dirty="0"/>
            <a:t>Power</a:t>
          </a:r>
        </a:p>
      </dgm:t>
    </dgm:pt>
    <dgm:pt modelId="{5AB7C4AF-9AB2-4AAD-B9EA-BB09658B0B9A}" type="parTrans" cxnId="{2F7076C8-982E-4E69-B175-C70F42EC8AD9}">
      <dgm:prSet/>
      <dgm:spPr>
        <a:ln>
          <a:solidFill>
            <a:schemeClr val="accent2"/>
          </a:solidFill>
        </a:ln>
      </dgm:spPr>
      <dgm:t>
        <a:bodyPr/>
        <a:lstStyle/>
        <a:p>
          <a:endParaRPr lang="en-US" sz="3200"/>
        </a:p>
      </dgm:t>
    </dgm:pt>
    <dgm:pt modelId="{F403F60A-7061-468D-86D3-EF6148151518}" type="sibTrans" cxnId="{2F7076C8-982E-4E69-B175-C70F42EC8AD9}">
      <dgm:prSet/>
      <dgm:spPr/>
      <dgm:t>
        <a:bodyPr/>
        <a:lstStyle/>
        <a:p>
          <a:endParaRPr lang="en-US" sz="3200"/>
        </a:p>
      </dgm:t>
    </dgm:pt>
    <dgm:pt modelId="{3A0C2404-A4A6-434A-BA99-3DE93B48027E}">
      <dgm:prSet phldrT="[Text]" custT="1"/>
      <dgm:spPr/>
      <dgm:t>
        <a:bodyPr/>
        <a:lstStyle/>
        <a:p>
          <a:r>
            <a:rPr lang="en-US" sz="1100" dirty="0"/>
            <a:t>Structures</a:t>
          </a:r>
        </a:p>
      </dgm:t>
    </dgm:pt>
    <dgm:pt modelId="{52080850-A195-425D-835C-39389713847E}" type="parTrans" cxnId="{5A3C10DA-0F56-457C-95D4-18B560718280}">
      <dgm:prSet/>
      <dgm:spPr>
        <a:solidFill>
          <a:schemeClr val="accent2"/>
        </a:solidFill>
        <a:ln>
          <a:solidFill>
            <a:schemeClr val="accent2"/>
          </a:solidFill>
        </a:ln>
      </dgm:spPr>
      <dgm:t>
        <a:bodyPr/>
        <a:lstStyle/>
        <a:p>
          <a:endParaRPr lang="en-US" sz="3200"/>
        </a:p>
      </dgm:t>
    </dgm:pt>
    <dgm:pt modelId="{01E3C2DF-E66D-4E7C-A67B-629259867B0A}" type="sibTrans" cxnId="{5A3C10DA-0F56-457C-95D4-18B560718280}">
      <dgm:prSet/>
      <dgm:spPr/>
      <dgm:t>
        <a:bodyPr/>
        <a:lstStyle/>
        <a:p>
          <a:endParaRPr lang="en-US" sz="3200"/>
        </a:p>
      </dgm:t>
    </dgm:pt>
    <dgm:pt modelId="{32A50EF7-AA1D-4E3F-86BE-9D0B4A213951}">
      <dgm:prSet phldrT="[Text]" custT="1"/>
      <dgm:spPr/>
      <dgm:t>
        <a:bodyPr/>
        <a:lstStyle/>
        <a:p>
          <a:r>
            <a:rPr lang="en-US" sz="1100" dirty="0"/>
            <a:t>Hygiene</a:t>
          </a:r>
        </a:p>
      </dgm:t>
    </dgm:pt>
    <dgm:pt modelId="{F6DAA3A9-0917-4096-A663-5C4503ACD30F}" type="parTrans" cxnId="{D7AD549D-36CA-4731-A5FA-DC1A3EEFFF00}">
      <dgm:prSet/>
      <dgm:spPr>
        <a:ln>
          <a:solidFill>
            <a:schemeClr val="accent2"/>
          </a:solidFill>
        </a:ln>
      </dgm:spPr>
      <dgm:t>
        <a:bodyPr/>
        <a:lstStyle/>
        <a:p>
          <a:endParaRPr lang="en-US" sz="3200"/>
        </a:p>
      </dgm:t>
    </dgm:pt>
    <dgm:pt modelId="{3F2600B5-94E9-46CF-BFC7-93D94171B95E}" type="sibTrans" cxnId="{D7AD549D-36CA-4731-A5FA-DC1A3EEFFF00}">
      <dgm:prSet/>
      <dgm:spPr/>
      <dgm:t>
        <a:bodyPr/>
        <a:lstStyle/>
        <a:p>
          <a:endParaRPr lang="en-US" sz="3200"/>
        </a:p>
      </dgm:t>
    </dgm:pt>
    <dgm:pt modelId="{6E5AD249-D469-4CA6-84C3-2F8FB566FEA1}">
      <dgm:prSet phldrT="[Text]" custT="1"/>
      <dgm:spPr/>
      <dgm:t>
        <a:bodyPr/>
        <a:lstStyle/>
        <a:p>
          <a:r>
            <a:rPr lang="en-US" sz="1100" dirty="0"/>
            <a:t>Human-Computer Interface</a:t>
          </a:r>
        </a:p>
      </dgm:t>
    </dgm:pt>
    <dgm:pt modelId="{96DBC943-54C4-4BCD-AE15-021B98F8653E}" type="parTrans" cxnId="{72DC59FB-9EF8-4797-B37C-0A5887413FC8}">
      <dgm:prSet/>
      <dgm:spPr>
        <a:ln>
          <a:solidFill>
            <a:schemeClr val="accent2"/>
          </a:solidFill>
        </a:ln>
      </dgm:spPr>
      <dgm:t>
        <a:bodyPr/>
        <a:lstStyle/>
        <a:p>
          <a:endParaRPr lang="en-US" sz="3200"/>
        </a:p>
      </dgm:t>
    </dgm:pt>
    <dgm:pt modelId="{62D98C3B-027F-450C-AEDE-A018CD0A899A}" type="sibTrans" cxnId="{72DC59FB-9EF8-4797-B37C-0A5887413FC8}">
      <dgm:prSet/>
      <dgm:spPr/>
      <dgm:t>
        <a:bodyPr/>
        <a:lstStyle/>
        <a:p>
          <a:endParaRPr lang="en-US" sz="3200"/>
        </a:p>
      </dgm:t>
    </dgm:pt>
    <dgm:pt modelId="{C77124A3-71D1-4259-91EE-E04DDC6858F5}">
      <dgm:prSet phldrT="[Text]" custT="1"/>
      <dgm:spPr/>
      <dgm:t>
        <a:bodyPr/>
        <a:lstStyle/>
        <a:p>
          <a:r>
            <a:rPr lang="en-US" sz="1100" dirty="0"/>
            <a:t>Robotic Systems</a:t>
          </a:r>
        </a:p>
      </dgm:t>
    </dgm:pt>
    <dgm:pt modelId="{2932885D-5D33-480D-A1E9-A7D2A4BF0D6D}" type="parTrans" cxnId="{31B46214-67BF-4D63-8ECC-8DB8FEF3D6C5}">
      <dgm:prSet/>
      <dgm:spPr/>
      <dgm:t>
        <a:bodyPr/>
        <a:lstStyle/>
        <a:p>
          <a:endParaRPr lang="en-US"/>
        </a:p>
      </dgm:t>
    </dgm:pt>
    <dgm:pt modelId="{A987751B-2A20-47F5-AA8C-CA9843706EAC}" type="sibTrans" cxnId="{31B46214-67BF-4D63-8ECC-8DB8FEF3D6C5}">
      <dgm:prSet/>
      <dgm:spPr/>
      <dgm:t>
        <a:bodyPr/>
        <a:lstStyle/>
        <a:p>
          <a:endParaRPr lang="en-US"/>
        </a:p>
      </dgm:t>
    </dgm:pt>
    <dgm:pt modelId="{31C19D11-65B2-4406-97E1-EB7A3780930F}">
      <dgm:prSet phldrT="[Text]" custT="1"/>
      <dgm:spPr/>
      <dgm:t>
        <a:bodyPr/>
        <a:lstStyle/>
        <a:p>
          <a:r>
            <a:rPr lang="en-US" sz="1100" dirty="0"/>
            <a:t>Sensors</a:t>
          </a:r>
        </a:p>
      </dgm:t>
    </dgm:pt>
    <dgm:pt modelId="{C9147FA1-E030-4C87-97E3-C3049F1054CA}" type="parTrans" cxnId="{F59A1789-4E13-4997-AFE1-CE980E5381A2}">
      <dgm:prSet/>
      <dgm:spPr/>
      <dgm:t>
        <a:bodyPr/>
        <a:lstStyle/>
        <a:p>
          <a:endParaRPr lang="en-US"/>
        </a:p>
      </dgm:t>
    </dgm:pt>
    <dgm:pt modelId="{8306AA0D-2A7A-47F2-82C2-8E5460AA4B41}" type="sibTrans" cxnId="{F59A1789-4E13-4997-AFE1-CE980E5381A2}">
      <dgm:prSet/>
      <dgm:spPr/>
      <dgm:t>
        <a:bodyPr/>
        <a:lstStyle/>
        <a:p>
          <a:endParaRPr lang="en-US"/>
        </a:p>
      </dgm:t>
    </dgm:pt>
    <dgm:pt modelId="{99C144B1-3A6D-4B32-B80E-4B5231023073}">
      <dgm:prSet phldrT="[Text]" custT="1"/>
      <dgm:spPr/>
      <dgm:t>
        <a:bodyPr/>
        <a:lstStyle/>
        <a:p>
          <a:r>
            <a:rPr lang="en-US" sz="1100" dirty="0"/>
            <a:t>Computers</a:t>
          </a:r>
        </a:p>
      </dgm:t>
    </dgm:pt>
    <dgm:pt modelId="{75DAACE8-FF58-4E57-91EC-01A4FF433375}" type="parTrans" cxnId="{B1E996FF-B702-47AF-BB8C-D52376EB9E5A}">
      <dgm:prSet/>
      <dgm:spPr/>
      <dgm:t>
        <a:bodyPr/>
        <a:lstStyle/>
        <a:p>
          <a:endParaRPr lang="en-US"/>
        </a:p>
      </dgm:t>
    </dgm:pt>
    <dgm:pt modelId="{7011133D-2A72-4E02-852A-07C9E9A742D8}" type="sibTrans" cxnId="{B1E996FF-B702-47AF-BB8C-D52376EB9E5A}">
      <dgm:prSet/>
      <dgm:spPr/>
      <dgm:t>
        <a:bodyPr/>
        <a:lstStyle/>
        <a:p>
          <a:endParaRPr lang="en-US"/>
        </a:p>
      </dgm:t>
    </dgm:pt>
    <dgm:pt modelId="{348321C1-B172-48B9-A285-96DDAA844E12}">
      <dgm:prSet phldrT="[Text]" custT="1"/>
      <dgm:spPr/>
      <dgm:t>
        <a:bodyPr/>
        <a:lstStyle/>
        <a:p>
          <a:r>
            <a:rPr lang="en-US" sz="1100" dirty="0"/>
            <a:t>Repair deployment</a:t>
          </a:r>
        </a:p>
      </dgm:t>
    </dgm:pt>
    <dgm:pt modelId="{71FB3550-0762-4B8B-8879-5FDEA287BE92}" type="parTrans" cxnId="{9504FC3A-83E8-41E8-8448-680E6DB37A36}">
      <dgm:prSet/>
      <dgm:spPr/>
      <dgm:t>
        <a:bodyPr/>
        <a:lstStyle/>
        <a:p>
          <a:endParaRPr lang="en-US"/>
        </a:p>
      </dgm:t>
    </dgm:pt>
    <dgm:pt modelId="{D6D09A60-4FE4-4475-B609-2500CEDCA215}" type="sibTrans" cxnId="{9504FC3A-83E8-41E8-8448-680E6DB37A36}">
      <dgm:prSet/>
      <dgm:spPr/>
      <dgm:t>
        <a:bodyPr/>
        <a:lstStyle/>
        <a:p>
          <a:endParaRPr lang="en-US"/>
        </a:p>
      </dgm:t>
    </dgm:pt>
    <dgm:pt modelId="{81E20895-5A78-4C51-8EFB-B14B62161C57}">
      <dgm:prSet phldrT="[Text]" custT="1"/>
      <dgm:spPr/>
      <dgm:t>
        <a:bodyPr/>
        <a:lstStyle/>
        <a:p>
          <a:r>
            <a:rPr lang="en-US" sz="1100" dirty="0"/>
            <a:t>Exploration</a:t>
          </a:r>
        </a:p>
      </dgm:t>
    </dgm:pt>
    <dgm:pt modelId="{3E30FDF9-82A0-4224-8494-94FED3744AF7}" type="parTrans" cxnId="{39A27473-964F-4BAD-BB95-AAC155FBF2FA}">
      <dgm:prSet/>
      <dgm:spPr/>
      <dgm:t>
        <a:bodyPr/>
        <a:lstStyle/>
        <a:p>
          <a:endParaRPr lang="en-US"/>
        </a:p>
      </dgm:t>
    </dgm:pt>
    <dgm:pt modelId="{8F915CFB-DDB3-4234-9503-5FF1E25CE7F8}" type="sibTrans" cxnId="{39A27473-964F-4BAD-BB95-AAC155FBF2FA}">
      <dgm:prSet/>
      <dgm:spPr/>
      <dgm:t>
        <a:bodyPr/>
        <a:lstStyle/>
        <a:p>
          <a:endParaRPr lang="en-US"/>
        </a:p>
      </dgm:t>
    </dgm:pt>
    <dgm:pt modelId="{FCB3D90D-45B0-428E-9778-05A166DF4BEE}">
      <dgm:prSet phldrT="[Text]" custT="1"/>
      <dgm:spPr/>
      <dgm:t>
        <a:bodyPr/>
        <a:lstStyle/>
        <a:p>
          <a:r>
            <a:rPr lang="en-US" sz="1100" dirty="0"/>
            <a:t>Self healing</a:t>
          </a:r>
        </a:p>
      </dgm:t>
    </dgm:pt>
    <dgm:pt modelId="{8AD6E79F-23B3-415C-87E8-CD894880867B}" type="parTrans" cxnId="{45728B3F-AEA0-4E33-AA1B-02EC1DC4EF19}">
      <dgm:prSet/>
      <dgm:spPr/>
      <dgm:t>
        <a:bodyPr/>
        <a:lstStyle/>
        <a:p>
          <a:endParaRPr lang="en-US"/>
        </a:p>
      </dgm:t>
    </dgm:pt>
    <dgm:pt modelId="{E9E5DC84-026D-457C-9723-91921A5C2BBA}" type="sibTrans" cxnId="{45728B3F-AEA0-4E33-AA1B-02EC1DC4EF19}">
      <dgm:prSet/>
      <dgm:spPr/>
      <dgm:t>
        <a:bodyPr/>
        <a:lstStyle/>
        <a:p>
          <a:endParaRPr lang="en-US"/>
        </a:p>
      </dgm:t>
    </dgm:pt>
    <dgm:pt modelId="{6046FBE4-73FC-4366-A4B0-FF3B602E8E01}">
      <dgm:prSet phldrT="[Text]" custT="1"/>
      <dgm:spPr/>
      <dgm:t>
        <a:bodyPr/>
        <a:lstStyle/>
        <a:p>
          <a:r>
            <a:rPr lang="en-US" sz="1100" dirty="0"/>
            <a:t>Robotic assistant repair</a:t>
          </a:r>
        </a:p>
      </dgm:t>
    </dgm:pt>
    <dgm:pt modelId="{AF6FC584-95C4-4CA8-A5E0-26939D14BFF4}" type="parTrans" cxnId="{DDC592AA-8FB3-4ADF-AF70-0D66C9EAF7EC}">
      <dgm:prSet/>
      <dgm:spPr/>
      <dgm:t>
        <a:bodyPr/>
        <a:lstStyle/>
        <a:p>
          <a:endParaRPr lang="en-US"/>
        </a:p>
      </dgm:t>
    </dgm:pt>
    <dgm:pt modelId="{26DD6A0B-E112-4B17-9D64-4780736B07FE}" type="sibTrans" cxnId="{DDC592AA-8FB3-4ADF-AF70-0D66C9EAF7EC}">
      <dgm:prSet/>
      <dgm:spPr/>
      <dgm:t>
        <a:bodyPr/>
        <a:lstStyle/>
        <a:p>
          <a:endParaRPr lang="en-US"/>
        </a:p>
      </dgm:t>
    </dgm:pt>
    <dgm:pt modelId="{CAF9DEF4-2AC3-495E-B060-E62F1E3C4FB7}">
      <dgm:prSet phldrT="[Text]" custT="1"/>
      <dgm:spPr/>
      <dgm:t>
        <a:bodyPr/>
        <a:lstStyle/>
        <a:p>
          <a:r>
            <a:rPr lang="en-US" sz="1100" dirty="0"/>
            <a:t>Replicator</a:t>
          </a:r>
        </a:p>
      </dgm:t>
    </dgm:pt>
    <dgm:pt modelId="{69BE8040-B001-4C12-A5F0-0252B5CA1F25}" type="parTrans" cxnId="{E3A4CD6D-B249-4D63-B9FF-E033ECA57183}">
      <dgm:prSet/>
      <dgm:spPr/>
      <dgm:t>
        <a:bodyPr/>
        <a:lstStyle/>
        <a:p>
          <a:endParaRPr lang="en-US"/>
        </a:p>
      </dgm:t>
    </dgm:pt>
    <dgm:pt modelId="{0AD0AD8C-E7BF-41F5-89C9-101F1C10D42C}" type="sibTrans" cxnId="{E3A4CD6D-B249-4D63-B9FF-E033ECA57183}">
      <dgm:prSet/>
      <dgm:spPr/>
      <dgm:t>
        <a:bodyPr/>
        <a:lstStyle/>
        <a:p>
          <a:endParaRPr lang="en-US"/>
        </a:p>
      </dgm:t>
    </dgm:pt>
    <dgm:pt modelId="{D86A7E09-1E2E-41AE-8420-1BDE30DBAC06}">
      <dgm:prSet phldrT="[Text]" custT="1"/>
      <dgm:spPr/>
      <dgm:t>
        <a:bodyPr/>
        <a:lstStyle/>
        <a:p>
          <a:r>
            <a:rPr lang="en-US" sz="1100" dirty="0"/>
            <a:t>Sensor tracking</a:t>
          </a:r>
        </a:p>
      </dgm:t>
    </dgm:pt>
    <dgm:pt modelId="{1A40E4EA-CAC1-43B1-960F-66E92D387751}" type="parTrans" cxnId="{43ABABE4-4F72-444D-B014-CCDF0BD491C0}">
      <dgm:prSet/>
      <dgm:spPr/>
      <dgm:t>
        <a:bodyPr/>
        <a:lstStyle/>
        <a:p>
          <a:endParaRPr lang="en-US"/>
        </a:p>
      </dgm:t>
    </dgm:pt>
    <dgm:pt modelId="{7686F835-6085-4117-885F-687AE15E09A9}" type="sibTrans" cxnId="{43ABABE4-4F72-444D-B014-CCDF0BD491C0}">
      <dgm:prSet/>
      <dgm:spPr/>
      <dgm:t>
        <a:bodyPr/>
        <a:lstStyle/>
        <a:p>
          <a:endParaRPr lang="en-US"/>
        </a:p>
      </dgm:t>
    </dgm:pt>
    <dgm:pt modelId="{6ECE7F29-5FBF-408C-B29D-A30D0CBF7EB3}">
      <dgm:prSet phldrT="[Text]" custT="1"/>
      <dgm:spPr/>
      <dgm:t>
        <a:bodyPr/>
        <a:lstStyle/>
        <a:p>
          <a:r>
            <a:rPr lang="en-US" sz="1100" dirty="0"/>
            <a:t>Food/Water systems</a:t>
          </a:r>
        </a:p>
      </dgm:t>
    </dgm:pt>
    <dgm:pt modelId="{CB58FF1B-3A7A-49C7-9851-32076C16EB96}" type="parTrans" cxnId="{DD80916D-67FE-48EE-99EE-AE1E3F389311}">
      <dgm:prSet/>
      <dgm:spPr/>
      <dgm:t>
        <a:bodyPr/>
        <a:lstStyle/>
        <a:p>
          <a:endParaRPr lang="en-US"/>
        </a:p>
      </dgm:t>
    </dgm:pt>
    <dgm:pt modelId="{A8D595E0-447E-4BCA-8E36-26323D89B594}" type="sibTrans" cxnId="{DD80916D-67FE-48EE-99EE-AE1E3F389311}">
      <dgm:prSet/>
      <dgm:spPr/>
      <dgm:t>
        <a:bodyPr/>
        <a:lstStyle/>
        <a:p>
          <a:endParaRPr lang="en-US"/>
        </a:p>
      </dgm:t>
    </dgm:pt>
    <dgm:pt modelId="{189C9725-0B75-4156-B995-BDB91D093091}">
      <dgm:prSet phldrT="[Text]" custT="1"/>
      <dgm:spPr/>
      <dgm:t>
        <a:bodyPr/>
        <a:lstStyle/>
        <a:p>
          <a:r>
            <a:rPr lang="en-US" sz="1100" dirty="0"/>
            <a:t>Lighting controllers</a:t>
          </a:r>
        </a:p>
      </dgm:t>
    </dgm:pt>
    <dgm:pt modelId="{5B880925-5CB5-4147-8D24-9F53D1D2881C}" type="parTrans" cxnId="{192687AC-4B3F-4C05-A2B1-C16CF9D2FAF5}">
      <dgm:prSet/>
      <dgm:spPr/>
      <dgm:t>
        <a:bodyPr/>
        <a:lstStyle/>
        <a:p>
          <a:endParaRPr lang="en-US"/>
        </a:p>
      </dgm:t>
    </dgm:pt>
    <dgm:pt modelId="{96B4945F-921E-4809-84C7-D78115B8D943}" type="sibTrans" cxnId="{192687AC-4B3F-4C05-A2B1-C16CF9D2FAF5}">
      <dgm:prSet/>
      <dgm:spPr/>
      <dgm:t>
        <a:bodyPr/>
        <a:lstStyle/>
        <a:p>
          <a:endParaRPr lang="en-US"/>
        </a:p>
      </dgm:t>
    </dgm:pt>
    <dgm:pt modelId="{0DDEE98B-83FA-4848-B58A-EE9EF7F614DC}">
      <dgm:prSet phldrT="[Text]" custT="1"/>
      <dgm:spPr/>
      <dgm:t>
        <a:bodyPr/>
        <a:lstStyle/>
        <a:p>
          <a:r>
            <a:rPr lang="en-US" sz="1100" dirty="0"/>
            <a:t>Storage Mgmt.</a:t>
          </a:r>
        </a:p>
      </dgm:t>
    </dgm:pt>
    <dgm:pt modelId="{82A724CD-118E-4010-B134-A9FFF6E24475}" type="parTrans" cxnId="{0F86A86F-CAAB-4CDA-9082-D5DF8705317D}">
      <dgm:prSet/>
      <dgm:spPr/>
      <dgm:t>
        <a:bodyPr/>
        <a:lstStyle/>
        <a:p>
          <a:endParaRPr lang="en-US"/>
        </a:p>
      </dgm:t>
    </dgm:pt>
    <dgm:pt modelId="{86F1682E-1C7F-4BA9-BB90-806BE7ADBD19}" type="sibTrans" cxnId="{0F86A86F-CAAB-4CDA-9082-D5DF8705317D}">
      <dgm:prSet/>
      <dgm:spPr/>
      <dgm:t>
        <a:bodyPr/>
        <a:lstStyle/>
        <a:p>
          <a:endParaRPr lang="en-US"/>
        </a:p>
      </dgm:t>
    </dgm:pt>
    <dgm:pt modelId="{726D75E1-2184-4D6B-B215-6D0677B97AE9}">
      <dgm:prSet phldrT="[Text]" custT="1"/>
      <dgm:spPr/>
      <dgm:t>
        <a:bodyPr/>
        <a:lstStyle/>
        <a:p>
          <a:r>
            <a:rPr lang="en-US" sz="1100" dirty="0"/>
            <a:t>Maintenance</a:t>
          </a:r>
        </a:p>
      </dgm:t>
    </dgm:pt>
    <dgm:pt modelId="{80F1B62C-4EF9-46FC-8ED4-B1F30438FDD2}" type="parTrans" cxnId="{D1ACE784-2149-4416-B3AD-9118279252AE}">
      <dgm:prSet/>
      <dgm:spPr>
        <a:ln>
          <a:solidFill>
            <a:srgbClr val="FFC000"/>
          </a:solidFill>
        </a:ln>
      </dgm:spPr>
      <dgm:t>
        <a:bodyPr/>
        <a:lstStyle/>
        <a:p>
          <a:endParaRPr lang="en-US"/>
        </a:p>
      </dgm:t>
    </dgm:pt>
    <dgm:pt modelId="{CE9D164E-6E55-47E9-80DF-4493C03D6614}" type="sibTrans" cxnId="{D1ACE784-2149-4416-B3AD-9118279252AE}">
      <dgm:prSet/>
      <dgm:spPr/>
      <dgm:t>
        <a:bodyPr/>
        <a:lstStyle/>
        <a:p>
          <a:endParaRPr lang="en-US"/>
        </a:p>
      </dgm:t>
    </dgm:pt>
    <dgm:pt modelId="{4DD972B9-10CB-40BF-B25F-5E6E44E0E31C}">
      <dgm:prSet phldrT="[Text]" custT="1"/>
      <dgm:spPr/>
      <dgm:t>
        <a:bodyPr/>
        <a:lstStyle/>
        <a:p>
          <a:r>
            <a:rPr lang="en-US" sz="1100" dirty="0"/>
            <a:t>Repairability</a:t>
          </a:r>
        </a:p>
      </dgm:t>
    </dgm:pt>
    <dgm:pt modelId="{7B3B7A44-AD7D-417B-B62D-4BAA6BFCF510}" type="parTrans" cxnId="{FBCC9F11-EDBB-415D-8132-326AC538AD93}">
      <dgm:prSet/>
      <dgm:spPr/>
      <dgm:t>
        <a:bodyPr/>
        <a:lstStyle/>
        <a:p>
          <a:endParaRPr lang="en-US"/>
        </a:p>
      </dgm:t>
    </dgm:pt>
    <dgm:pt modelId="{D1A14E15-4A36-4210-A0E8-3B84D6A2A21B}" type="sibTrans" cxnId="{FBCC9F11-EDBB-415D-8132-326AC538AD93}">
      <dgm:prSet/>
      <dgm:spPr/>
      <dgm:t>
        <a:bodyPr/>
        <a:lstStyle/>
        <a:p>
          <a:endParaRPr lang="en-US"/>
        </a:p>
      </dgm:t>
    </dgm:pt>
    <dgm:pt modelId="{A4BC52CF-D4DB-48A2-812C-1C5455ABB9F1}">
      <dgm:prSet phldrT="[Text]" custT="1"/>
      <dgm:spPr/>
      <dgm:t>
        <a:bodyPr/>
        <a:lstStyle/>
        <a:p>
          <a:r>
            <a:rPr lang="en-US" sz="1100" dirty="0"/>
            <a:t>Upgradeability</a:t>
          </a:r>
        </a:p>
      </dgm:t>
    </dgm:pt>
    <dgm:pt modelId="{05580274-B39A-465F-93F9-D81C2FFB10EB}" type="parTrans" cxnId="{77A09AFB-31BB-440E-A742-36F01FF34E0E}">
      <dgm:prSet/>
      <dgm:spPr/>
      <dgm:t>
        <a:bodyPr/>
        <a:lstStyle/>
        <a:p>
          <a:endParaRPr lang="en-US"/>
        </a:p>
      </dgm:t>
    </dgm:pt>
    <dgm:pt modelId="{EF41E5E6-8CC1-49F4-96AD-49769FA990F2}" type="sibTrans" cxnId="{77A09AFB-31BB-440E-A742-36F01FF34E0E}">
      <dgm:prSet/>
      <dgm:spPr/>
      <dgm:t>
        <a:bodyPr/>
        <a:lstStyle/>
        <a:p>
          <a:endParaRPr lang="en-US"/>
        </a:p>
      </dgm:t>
    </dgm:pt>
    <dgm:pt modelId="{B11CB68A-1BB6-4DBC-9234-0AB46B19872B}" type="pres">
      <dgm:prSet presAssocID="{E369B4CE-376B-46E2-8085-297D8759AF9C}" presName="hierChild1" presStyleCnt="0">
        <dgm:presLayoutVars>
          <dgm:orgChart val="1"/>
          <dgm:chPref val="1"/>
          <dgm:dir/>
          <dgm:animOne val="branch"/>
          <dgm:animLvl val="lvl"/>
          <dgm:resizeHandles/>
        </dgm:presLayoutVars>
      </dgm:prSet>
      <dgm:spPr/>
    </dgm:pt>
    <dgm:pt modelId="{30154327-897B-4408-9389-5EEEA1F44257}" type="pres">
      <dgm:prSet presAssocID="{CA4E9E53-51A0-44DC-BC0E-0C57DA5A34BC}" presName="hierRoot1" presStyleCnt="0">
        <dgm:presLayoutVars>
          <dgm:hierBranch val="init"/>
        </dgm:presLayoutVars>
      </dgm:prSet>
      <dgm:spPr/>
    </dgm:pt>
    <dgm:pt modelId="{0CDF1240-98BB-4935-A3E8-72F922254232}" type="pres">
      <dgm:prSet presAssocID="{CA4E9E53-51A0-44DC-BC0E-0C57DA5A34BC}" presName="rootComposite1" presStyleCnt="0"/>
      <dgm:spPr/>
    </dgm:pt>
    <dgm:pt modelId="{11648014-3A02-40E8-8C72-1FFCD142E3D0}" type="pres">
      <dgm:prSet presAssocID="{CA4E9E53-51A0-44DC-BC0E-0C57DA5A34BC}" presName="rootText1" presStyleLbl="node0" presStyleIdx="0" presStyleCnt="1" custLinFactNeighborX="2576" custLinFactNeighborY="-56154">
        <dgm:presLayoutVars>
          <dgm:chPref val="3"/>
        </dgm:presLayoutVars>
      </dgm:prSet>
      <dgm:spPr/>
    </dgm:pt>
    <dgm:pt modelId="{3DDFE604-EC56-40A8-9C9D-C70E4445C203}" type="pres">
      <dgm:prSet presAssocID="{CA4E9E53-51A0-44DC-BC0E-0C57DA5A34BC}" presName="rootConnector1" presStyleLbl="node1" presStyleIdx="0" presStyleCnt="0"/>
      <dgm:spPr/>
    </dgm:pt>
    <dgm:pt modelId="{C85DD7D4-E40A-433E-BC3B-3E3DFED35E02}" type="pres">
      <dgm:prSet presAssocID="{CA4E9E53-51A0-44DC-BC0E-0C57DA5A34BC}" presName="hierChild2" presStyleCnt="0"/>
      <dgm:spPr/>
    </dgm:pt>
    <dgm:pt modelId="{D15BB8CB-466D-45D7-992D-67258D45D328}" type="pres">
      <dgm:prSet presAssocID="{80F1B62C-4EF9-46FC-8ED4-B1F30438FDD2}" presName="Name37" presStyleLbl="parChTrans1D2" presStyleIdx="0" presStyleCnt="11"/>
      <dgm:spPr/>
    </dgm:pt>
    <dgm:pt modelId="{B3C32C1F-8308-4DA7-86F6-7BA0E02CD3D0}" type="pres">
      <dgm:prSet presAssocID="{726D75E1-2184-4D6B-B215-6D0677B97AE9}" presName="hierRoot2" presStyleCnt="0">
        <dgm:presLayoutVars>
          <dgm:hierBranch val="init"/>
        </dgm:presLayoutVars>
      </dgm:prSet>
      <dgm:spPr/>
    </dgm:pt>
    <dgm:pt modelId="{702D9319-8B33-4779-88C6-DF72F5537021}" type="pres">
      <dgm:prSet presAssocID="{726D75E1-2184-4D6B-B215-6D0677B97AE9}" presName="rootComposite" presStyleCnt="0"/>
      <dgm:spPr/>
    </dgm:pt>
    <dgm:pt modelId="{F4F9767F-14FF-42C1-912E-994DCCF99091}" type="pres">
      <dgm:prSet presAssocID="{726D75E1-2184-4D6B-B215-6D0677B97AE9}" presName="rootText" presStyleLbl="node2" presStyleIdx="0" presStyleCnt="11" custScaleX="132094">
        <dgm:presLayoutVars>
          <dgm:chPref val="3"/>
        </dgm:presLayoutVars>
      </dgm:prSet>
      <dgm:spPr/>
    </dgm:pt>
    <dgm:pt modelId="{C1B53315-C13C-4F36-B935-9D5D937E6738}" type="pres">
      <dgm:prSet presAssocID="{726D75E1-2184-4D6B-B215-6D0677B97AE9}" presName="rootConnector" presStyleLbl="node2" presStyleIdx="0" presStyleCnt="11"/>
      <dgm:spPr/>
    </dgm:pt>
    <dgm:pt modelId="{D2D0D8F9-30F8-4581-AF1F-09311ED511C9}" type="pres">
      <dgm:prSet presAssocID="{726D75E1-2184-4D6B-B215-6D0677B97AE9}" presName="hierChild4" presStyleCnt="0"/>
      <dgm:spPr/>
    </dgm:pt>
    <dgm:pt modelId="{BD5F537B-D9D3-48E8-B06F-35F2D19550D5}" type="pres">
      <dgm:prSet presAssocID="{7B3B7A44-AD7D-417B-B62D-4BAA6BFCF510}" presName="Name37" presStyleLbl="parChTrans1D3" presStyleIdx="0" presStyleCnt="12"/>
      <dgm:spPr/>
    </dgm:pt>
    <dgm:pt modelId="{7A39999C-241B-43A6-B618-CF42FF93750A}" type="pres">
      <dgm:prSet presAssocID="{4DD972B9-10CB-40BF-B25F-5E6E44E0E31C}" presName="hierRoot2" presStyleCnt="0">
        <dgm:presLayoutVars>
          <dgm:hierBranch val="init"/>
        </dgm:presLayoutVars>
      </dgm:prSet>
      <dgm:spPr/>
    </dgm:pt>
    <dgm:pt modelId="{DF6E99D6-DB6C-4DE1-B857-1AC91771EC48}" type="pres">
      <dgm:prSet presAssocID="{4DD972B9-10CB-40BF-B25F-5E6E44E0E31C}" presName="rootComposite" presStyleCnt="0"/>
      <dgm:spPr/>
    </dgm:pt>
    <dgm:pt modelId="{D8F20CD5-73AD-4A14-B32F-AD62CD6B8D0B}" type="pres">
      <dgm:prSet presAssocID="{4DD972B9-10CB-40BF-B25F-5E6E44E0E31C}" presName="rootText" presStyleLbl="node3" presStyleIdx="0" presStyleCnt="12" custScaleX="130267">
        <dgm:presLayoutVars>
          <dgm:chPref val="3"/>
        </dgm:presLayoutVars>
      </dgm:prSet>
      <dgm:spPr/>
    </dgm:pt>
    <dgm:pt modelId="{14CA2A8B-DA01-4F1B-8EFC-796DAF934160}" type="pres">
      <dgm:prSet presAssocID="{4DD972B9-10CB-40BF-B25F-5E6E44E0E31C}" presName="rootConnector" presStyleLbl="node3" presStyleIdx="0" presStyleCnt="12"/>
      <dgm:spPr/>
    </dgm:pt>
    <dgm:pt modelId="{8807A9B1-E71D-4418-A680-6A11818A569F}" type="pres">
      <dgm:prSet presAssocID="{4DD972B9-10CB-40BF-B25F-5E6E44E0E31C}" presName="hierChild4" presStyleCnt="0"/>
      <dgm:spPr/>
    </dgm:pt>
    <dgm:pt modelId="{AC2BC726-D36F-4414-A6C6-253842351AA9}" type="pres">
      <dgm:prSet presAssocID="{4DD972B9-10CB-40BF-B25F-5E6E44E0E31C}" presName="hierChild5" presStyleCnt="0"/>
      <dgm:spPr/>
    </dgm:pt>
    <dgm:pt modelId="{BE8820DD-F690-4B89-B730-BC808E8B5E14}" type="pres">
      <dgm:prSet presAssocID="{05580274-B39A-465F-93F9-D81C2FFB10EB}" presName="Name37" presStyleLbl="parChTrans1D3" presStyleIdx="1" presStyleCnt="12"/>
      <dgm:spPr/>
    </dgm:pt>
    <dgm:pt modelId="{72E6A6D6-B82F-4395-B048-A6F44F1529D2}" type="pres">
      <dgm:prSet presAssocID="{A4BC52CF-D4DB-48A2-812C-1C5455ABB9F1}" presName="hierRoot2" presStyleCnt="0">
        <dgm:presLayoutVars>
          <dgm:hierBranch val="init"/>
        </dgm:presLayoutVars>
      </dgm:prSet>
      <dgm:spPr/>
    </dgm:pt>
    <dgm:pt modelId="{D51FF4E5-2897-4B00-B0C9-C706287F3011}" type="pres">
      <dgm:prSet presAssocID="{A4BC52CF-D4DB-48A2-812C-1C5455ABB9F1}" presName="rootComposite" presStyleCnt="0"/>
      <dgm:spPr/>
    </dgm:pt>
    <dgm:pt modelId="{AD74945C-083C-4A04-80E7-B585C8F05C4D}" type="pres">
      <dgm:prSet presAssocID="{A4BC52CF-D4DB-48A2-812C-1C5455ABB9F1}" presName="rootText" presStyleLbl="node3" presStyleIdx="1" presStyleCnt="12" custScaleX="154068">
        <dgm:presLayoutVars>
          <dgm:chPref val="3"/>
        </dgm:presLayoutVars>
      </dgm:prSet>
      <dgm:spPr/>
    </dgm:pt>
    <dgm:pt modelId="{FF0D8ECE-7925-4920-ACA4-F7A25EE0757E}" type="pres">
      <dgm:prSet presAssocID="{A4BC52CF-D4DB-48A2-812C-1C5455ABB9F1}" presName="rootConnector" presStyleLbl="node3" presStyleIdx="1" presStyleCnt="12"/>
      <dgm:spPr/>
    </dgm:pt>
    <dgm:pt modelId="{94091932-0915-45B9-AD86-F1795D4AF17E}" type="pres">
      <dgm:prSet presAssocID="{A4BC52CF-D4DB-48A2-812C-1C5455ABB9F1}" presName="hierChild4" presStyleCnt="0"/>
      <dgm:spPr/>
    </dgm:pt>
    <dgm:pt modelId="{ACBFB648-741B-413F-86CC-AC045FD5CEE8}" type="pres">
      <dgm:prSet presAssocID="{A4BC52CF-D4DB-48A2-812C-1C5455ABB9F1}" presName="hierChild5" presStyleCnt="0"/>
      <dgm:spPr/>
    </dgm:pt>
    <dgm:pt modelId="{E4FE9D9C-0F65-4679-90E6-56C4E684641F}" type="pres">
      <dgm:prSet presAssocID="{726D75E1-2184-4D6B-B215-6D0677B97AE9}" presName="hierChild5" presStyleCnt="0"/>
      <dgm:spPr/>
    </dgm:pt>
    <dgm:pt modelId="{3158EE54-8B13-4CB6-9FDB-90895AC30775}" type="pres">
      <dgm:prSet presAssocID="{27380CB9-2B87-48FC-B928-C53F7C36AFFC}" presName="Name37" presStyleLbl="parChTrans1D2" presStyleIdx="1" presStyleCnt="11"/>
      <dgm:spPr/>
    </dgm:pt>
    <dgm:pt modelId="{BD49501A-5BB8-424A-9B96-358E922935AD}" type="pres">
      <dgm:prSet presAssocID="{94C5D201-33AC-4ECE-A163-62CAE340AD03}" presName="hierRoot2" presStyleCnt="0">
        <dgm:presLayoutVars>
          <dgm:hierBranch val="init"/>
        </dgm:presLayoutVars>
      </dgm:prSet>
      <dgm:spPr/>
    </dgm:pt>
    <dgm:pt modelId="{D43C113B-332D-4763-8202-ECB0AB6F267A}" type="pres">
      <dgm:prSet presAssocID="{94C5D201-33AC-4ECE-A163-62CAE340AD03}" presName="rootComposite" presStyleCnt="0"/>
      <dgm:spPr/>
    </dgm:pt>
    <dgm:pt modelId="{0ED786BE-A439-41F5-A755-BCA884DE7BE0}" type="pres">
      <dgm:prSet presAssocID="{94C5D201-33AC-4ECE-A163-62CAE340AD03}" presName="rootText" presStyleLbl="node2" presStyleIdx="1" presStyleCnt="11">
        <dgm:presLayoutVars>
          <dgm:chPref val="3"/>
        </dgm:presLayoutVars>
      </dgm:prSet>
      <dgm:spPr/>
    </dgm:pt>
    <dgm:pt modelId="{9C109063-9147-47AF-A69A-C204E3F8B701}" type="pres">
      <dgm:prSet presAssocID="{94C5D201-33AC-4ECE-A163-62CAE340AD03}" presName="rootConnector" presStyleLbl="node2" presStyleIdx="1" presStyleCnt="11"/>
      <dgm:spPr/>
    </dgm:pt>
    <dgm:pt modelId="{D58EAEA0-8C01-4F68-89E8-3EF0541D1D1F}" type="pres">
      <dgm:prSet presAssocID="{94C5D201-33AC-4ECE-A163-62CAE340AD03}" presName="hierChild4" presStyleCnt="0"/>
      <dgm:spPr/>
    </dgm:pt>
    <dgm:pt modelId="{3C6709F8-2212-44A0-84C4-994EE4D4AF9F}" type="pres">
      <dgm:prSet presAssocID="{1A40E4EA-CAC1-43B1-960F-66E92D387751}" presName="Name37" presStyleLbl="parChTrans1D3" presStyleIdx="2" presStyleCnt="12"/>
      <dgm:spPr/>
    </dgm:pt>
    <dgm:pt modelId="{51848D6B-25FE-4016-9975-FCD35598B27C}" type="pres">
      <dgm:prSet presAssocID="{D86A7E09-1E2E-41AE-8420-1BDE30DBAC06}" presName="hierRoot2" presStyleCnt="0">
        <dgm:presLayoutVars>
          <dgm:hierBranch val="init"/>
        </dgm:presLayoutVars>
      </dgm:prSet>
      <dgm:spPr/>
    </dgm:pt>
    <dgm:pt modelId="{8AE3F907-0D2F-48E8-9A30-21286C674F4F}" type="pres">
      <dgm:prSet presAssocID="{D86A7E09-1E2E-41AE-8420-1BDE30DBAC06}" presName="rootComposite" presStyleCnt="0"/>
      <dgm:spPr/>
    </dgm:pt>
    <dgm:pt modelId="{CF01B1C3-904D-4B4F-82A3-C594FF7E3E36}" type="pres">
      <dgm:prSet presAssocID="{D86A7E09-1E2E-41AE-8420-1BDE30DBAC06}" presName="rootText" presStyleLbl="node3" presStyleIdx="2" presStyleCnt="12">
        <dgm:presLayoutVars>
          <dgm:chPref val="3"/>
        </dgm:presLayoutVars>
      </dgm:prSet>
      <dgm:spPr/>
    </dgm:pt>
    <dgm:pt modelId="{47C776F8-A508-4CA1-863B-14C2799E6041}" type="pres">
      <dgm:prSet presAssocID="{D86A7E09-1E2E-41AE-8420-1BDE30DBAC06}" presName="rootConnector" presStyleLbl="node3" presStyleIdx="2" presStyleCnt="12"/>
      <dgm:spPr/>
    </dgm:pt>
    <dgm:pt modelId="{09B20215-D4B8-455B-AA52-539261C5B129}" type="pres">
      <dgm:prSet presAssocID="{D86A7E09-1E2E-41AE-8420-1BDE30DBAC06}" presName="hierChild4" presStyleCnt="0"/>
      <dgm:spPr/>
    </dgm:pt>
    <dgm:pt modelId="{1D6A9182-FE31-4F68-9278-5E216234D9EE}" type="pres">
      <dgm:prSet presAssocID="{D86A7E09-1E2E-41AE-8420-1BDE30DBAC06}" presName="hierChild5" presStyleCnt="0"/>
      <dgm:spPr/>
    </dgm:pt>
    <dgm:pt modelId="{A772F6EB-B20E-4000-B2F6-8BF74F49E9C8}" type="pres">
      <dgm:prSet presAssocID="{82A724CD-118E-4010-B134-A9FFF6E24475}" presName="Name37" presStyleLbl="parChTrans1D3" presStyleIdx="3" presStyleCnt="12"/>
      <dgm:spPr/>
    </dgm:pt>
    <dgm:pt modelId="{6F9D6861-C70A-4702-8CD5-805823725D95}" type="pres">
      <dgm:prSet presAssocID="{0DDEE98B-83FA-4848-B58A-EE9EF7F614DC}" presName="hierRoot2" presStyleCnt="0">
        <dgm:presLayoutVars>
          <dgm:hierBranch val="init"/>
        </dgm:presLayoutVars>
      </dgm:prSet>
      <dgm:spPr/>
    </dgm:pt>
    <dgm:pt modelId="{B69F5139-0A4D-42A1-A82A-870D6849D931}" type="pres">
      <dgm:prSet presAssocID="{0DDEE98B-83FA-4848-B58A-EE9EF7F614DC}" presName="rootComposite" presStyleCnt="0"/>
      <dgm:spPr/>
    </dgm:pt>
    <dgm:pt modelId="{C8C52EED-E3D4-4E7B-9FCD-6A5D7FABEEF6}" type="pres">
      <dgm:prSet presAssocID="{0DDEE98B-83FA-4848-B58A-EE9EF7F614DC}" presName="rootText" presStyleLbl="node3" presStyleIdx="3" presStyleCnt="12">
        <dgm:presLayoutVars>
          <dgm:chPref val="3"/>
        </dgm:presLayoutVars>
      </dgm:prSet>
      <dgm:spPr/>
    </dgm:pt>
    <dgm:pt modelId="{F6A28FFA-D019-4A3A-9401-DB92EADD6761}" type="pres">
      <dgm:prSet presAssocID="{0DDEE98B-83FA-4848-B58A-EE9EF7F614DC}" presName="rootConnector" presStyleLbl="node3" presStyleIdx="3" presStyleCnt="12"/>
      <dgm:spPr/>
    </dgm:pt>
    <dgm:pt modelId="{837CAB83-D60F-450E-BC93-248F622623DE}" type="pres">
      <dgm:prSet presAssocID="{0DDEE98B-83FA-4848-B58A-EE9EF7F614DC}" presName="hierChild4" presStyleCnt="0"/>
      <dgm:spPr/>
    </dgm:pt>
    <dgm:pt modelId="{E876DD6A-82FA-4276-88B4-0E020101FDD8}" type="pres">
      <dgm:prSet presAssocID="{0DDEE98B-83FA-4848-B58A-EE9EF7F614DC}" presName="hierChild5" presStyleCnt="0"/>
      <dgm:spPr/>
    </dgm:pt>
    <dgm:pt modelId="{08E05E8B-95A3-4FE6-9C09-BDE5121DB19C}" type="pres">
      <dgm:prSet presAssocID="{94C5D201-33AC-4ECE-A163-62CAE340AD03}" presName="hierChild5" presStyleCnt="0"/>
      <dgm:spPr/>
    </dgm:pt>
    <dgm:pt modelId="{4C99A281-F6DB-4D9B-BCFA-7BB866945127}" type="pres">
      <dgm:prSet presAssocID="{89BDA2D7-3F3B-466A-8739-D22FA16E4774}" presName="Name37" presStyleLbl="parChTrans1D2" presStyleIdx="2" presStyleCnt="11"/>
      <dgm:spPr/>
    </dgm:pt>
    <dgm:pt modelId="{29781D70-20C0-4360-A496-ADCE38D846CA}" type="pres">
      <dgm:prSet presAssocID="{BBBD3203-C61C-4A38-9171-59A0169EA221}" presName="hierRoot2" presStyleCnt="0">
        <dgm:presLayoutVars>
          <dgm:hierBranch val="init"/>
        </dgm:presLayoutVars>
      </dgm:prSet>
      <dgm:spPr/>
    </dgm:pt>
    <dgm:pt modelId="{3DFE1DCB-E158-4F00-8011-43D5DF38AC59}" type="pres">
      <dgm:prSet presAssocID="{BBBD3203-C61C-4A38-9171-59A0169EA221}" presName="rootComposite" presStyleCnt="0"/>
      <dgm:spPr/>
    </dgm:pt>
    <dgm:pt modelId="{6ACD35DD-162C-470C-B5A5-09706C59FA83}" type="pres">
      <dgm:prSet presAssocID="{BBBD3203-C61C-4A38-9171-59A0169EA221}" presName="rootText" presStyleLbl="node2" presStyleIdx="2" presStyleCnt="11" custScaleX="128287">
        <dgm:presLayoutVars>
          <dgm:chPref val="3"/>
        </dgm:presLayoutVars>
      </dgm:prSet>
      <dgm:spPr/>
    </dgm:pt>
    <dgm:pt modelId="{B1CC2C67-B344-44F3-8D51-234233ACB0BE}" type="pres">
      <dgm:prSet presAssocID="{BBBD3203-C61C-4A38-9171-59A0169EA221}" presName="rootConnector" presStyleLbl="node2" presStyleIdx="2" presStyleCnt="11"/>
      <dgm:spPr/>
    </dgm:pt>
    <dgm:pt modelId="{F10CE688-96F0-4B13-AF6A-D4AE4259210A}" type="pres">
      <dgm:prSet presAssocID="{BBBD3203-C61C-4A38-9171-59A0169EA221}" presName="hierChild4" presStyleCnt="0"/>
      <dgm:spPr/>
    </dgm:pt>
    <dgm:pt modelId="{2CE4DCB4-B1CA-4629-BCD0-99801ECFC19E}" type="pres">
      <dgm:prSet presAssocID="{69BE8040-B001-4C12-A5F0-0252B5CA1F25}" presName="Name37" presStyleLbl="parChTrans1D3" presStyleIdx="4" presStyleCnt="12"/>
      <dgm:spPr/>
    </dgm:pt>
    <dgm:pt modelId="{843CD1D5-991F-459C-ADF5-970748FCF51D}" type="pres">
      <dgm:prSet presAssocID="{CAF9DEF4-2AC3-495E-B060-E62F1E3C4FB7}" presName="hierRoot2" presStyleCnt="0">
        <dgm:presLayoutVars>
          <dgm:hierBranch val="init"/>
        </dgm:presLayoutVars>
      </dgm:prSet>
      <dgm:spPr/>
    </dgm:pt>
    <dgm:pt modelId="{190A7310-C1AB-41E4-82A2-1B5085498830}" type="pres">
      <dgm:prSet presAssocID="{CAF9DEF4-2AC3-495E-B060-E62F1E3C4FB7}" presName="rootComposite" presStyleCnt="0"/>
      <dgm:spPr/>
    </dgm:pt>
    <dgm:pt modelId="{3E00A1F9-5041-48CD-824B-AF1C5D80A3AC}" type="pres">
      <dgm:prSet presAssocID="{CAF9DEF4-2AC3-495E-B060-E62F1E3C4FB7}" presName="rootText" presStyleLbl="node3" presStyleIdx="4" presStyleCnt="12">
        <dgm:presLayoutVars>
          <dgm:chPref val="3"/>
        </dgm:presLayoutVars>
      </dgm:prSet>
      <dgm:spPr/>
    </dgm:pt>
    <dgm:pt modelId="{3C250F8B-2DFF-45E8-A53C-8E4C8B3CD66C}" type="pres">
      <dgm:prSet presAssocID="{CAF9DEF4-2AC3-495E-B060-E62F1E3C4FB7}" presName="rootConnector" presStyleLbl="node3" presStyleIdx="4" presStyleCnt="12"/>
      <dgm:spPr/>
    </dgm:pt>
    <dgm:pt modelId="{599CBDA2-C04C-4569-BADB-C80C1008ABDB}" type="pres">
      <dgm:prSet presAssocID="{CAF9DEF4-2AC3-495E-B060-E62F1E3C4FB7}" presName="hierChild4" presStyleCnt="0"/>
      <dgm:spPr/>
    </dgm:pt>
    <dgm:pt modelId="{84C66182-383D-4316-83F3-B81DF4A1A287}" type="pres">
      <dgm:prSet presAssocID="{CAF9DEF4-2AC3-495E-B060-E62F1E3C4FB7}" presName="hierChild5" presStyleCnt="0"/>
      <dgm:spPr/>
    </dgm:pt>
    <dgm:pt modelId="{BBCD6E46-FA57-4662-BB7D-C96E2A843365}" type="pres">
      <dgm:prSet presAssocID="{BBBD3203-C61C-4A38-9171-59A0169EA221}" presName="hierChild5" presStyleCnt="0"/>
      <dgm:spPr/>
    </dgm:pt>
    <dgm:pt modelId="{B6A13245-EA8B-478A-B76E-14F36C9471BD}" type="pres">
      <dgm:prSet presAssocID="{189516A6-A80B-44F3-B76B-FC22445089DC}" presName="Name37" presStyleLbl="parChTrans1D2" presStyleIdx="3" presStyleCnt="11"/>
      <dgm:spPr/>
    </dgm:pt>
    <dgm:pt modelId="{FB65CFA7-EC0F-47CD-A5EC-9343DA8BDC32}" type="pres">
      <dgm:prSet presAssocID="{8E44DECA-B033-4D59-BCE0-7B1D4FAEEC78}" presName="hierRoot2" presStyleCnt="0">
        <dgm:presLayoutVars>
          <dgm:hierBranch val="init"/>
        </dgm:presLayoutVars>
      </dgm:prSet>
      <dgm:spPr/>
    </dgm:pt>
    <dgm:pt modelId="{7F620CCB-679A-468A-ADDF-C5F5CC4C897E}" type="pres">
      <dgm:prSet presAssocID="{8E44DECA-B033-4D59-BCE0-7B1D4FAEEC78}" presName="rootComposite" presStyleCnt="0"/>
      <dgm:spPr/>
    </dgm:pt>
    <dgm:pt modelId="{CFE3D248-C81C-43DD-BECD-C55CA6F1F074}" type="pres">
      <dgm:prSet presAssocID="{8E44DECA-B033-4D59-BCE0-7B1D4FAEEC78}" presName="rootText" presStyleLbl="node2" presStyleIdx="3" presStyleCnt="11">
        <dgm:presLayoutVars>
          <dgm:chPref val="3"/>
        </dgm:presLayoutVars>
      </dgm:prSet>
      <dgm:spPr/>
    </dgm:pt>
    <dgm:pt modelId="{8FE15781-FC2B-4307-80E0-4632A174B998}" type="pres">
      <dgm:prSet presAssocID="{8E44DECA-B033-4D59-BCE0-7B1D4FAEEC78}" presName="rootConnector" presStyleLbl="node2" presStyleIdx="3" presStyleCnt="11"/>
      <dgm:spPr/>
    </dgm:pt>
    <dgm:pt modelId="{2C9C23B9-F000-4A05-BB3E-3D98D507FFAA}" type="pres">
      <dgm:prSet presAssocID="{8E44DECA-B033-4D59-BCE0-7B1D4FAEEC78}" presName="hierChild4" presStyleCnt="0"/>
      <dgm:spPr/>
    </dgm:pt>
    <dgm:pt modelId="{61D9FCDF-E135-4786-B9C1-990B2E56A0A2}" type="pres">
      <dgm:prSet presAssocID="{C9147FA1-E030-4C87-97E3-C3049F1054CA}" presName="Name37" presStyleLbl="parChTrans1D3" presStyleIdx="5" presStyleCnt="12"/>
      <dgm:spPr/>
    </dgm:pt>
    <dgm:pt modelId="{F62E5921-2C10-4840-AC8C-B7708F982FC4}" type="pres">
      <dgm:prSet presAssocID="{31C19D11-65B2-4406-97E1-EB7A3780930F}" presName="hierRoot2" presStyleCnt="0">
        <dgm:presLayoutVars>
          <dgm:hierBranch val="init"/>
        </dgm:presLayoutVars>
      </dgm:prSet>
      <dgm:spPr/>
    </dgm:pt>
    <dgm:pt modelId="{F74A4BDB-5D53-483A-979C-9F89B3F57B42}" type="pres">
      <dgm:prSet presAssocID="{31C19D11-65B2-4406-97E1-EB7A3780930F}" presName="rootComposite" presStyleCnt="0"/>
      <dgm:spPr/>
    </dgm:pt>
    <dgm:pt modelId="{4EEF7609-1C6E-4155-866F-E33024633AF5}" type="pres">
      <dgm:prSet presAssocID="{31C19D11-65B2-4406-97E1-EB7A3780930F}" presName="rootText" presStyleLbl="node3" presStyleIdx="5" presStyleCnt="12">
        <dgm:presLayoutVars>
          <dgm:chPref val="3"/>
        </dgm:presLayoutVars>
      </dgm:prSet>
      <dgm:spPr/>
    </dgm:pt>
    <dgm:pt modelId="{41B4D6B4-F1CD-4A94-A396-E03888FEF0C6}" type="pres">
      <dgm:prSet presAssocID="{31C19D11-65B2-4406-97E1-EB7A3780930F}" presName="rootConnector" presStyleLbl="node3" presStyleIdx="5" presStyleCnt="12"/>
      <dgm:spPr/>
    </dgm:pt>
    <dgm:pt modelId="{B92A33B3-854F-46A6-B6A3-7D039EEC5E90}" type="pres">
      <dgm:prSet presAssocID="{31C19D11-65B2-4406-97E1-EB7A3780930F}" presName="hierChild4" presStyleCnt="0"/>
      <dgm:spPr/>
    </dgm:pt>
    <dgm:pt modelId="{31F4ADA5-2E19-4464-9F78-17A3EF119DB5}" type="pres">
      <dgm:prSet presAssocID="{31C19D11-65B2-4406-97E1-EB7A3780930F}" presName="hierChild5" presStyleCnt="0"/>
      <dgm:spPr/>
    </dgm:pt>
    <dgm:pt modelId="{34F4E791-E1B3-4C4A-BC49-81FF20F868BE}" type="pres">
      <dgm:prSet presAssocID="{75DAACE8-FF58-4E57-91EC-01A4FF433375}" presName="Name37" presStyleLbl="parChTrans1D3" presStyleIdx="6" presStyleCnt="12"/>
      <dgm:spPr/>
    </dgm:pt>
    <dgm:pt modelId="{A393312C-3485-4610-A3DF-0CF967FD7727}" type="pres">
      <dgm:prSet presAssocID="{99C144B1-3A6D-4B32-B80E-4B5231023073}" presName="hierRoot2" presStyleCnt="0">
        <dgm:presLayoutVars>
          <dgm:hierBranch val="init"/>
        </dgm:presLayoutVars>
      </dgm:prSet>
      <dgm:spPr/>
    </dgm:pt>
    <dgm:pt modelId="{E8065784-474E-495D-B016-0BC5910D8431}" type="pres">
      <dgm:prSet presAssocID="{99C144B1-3A6D-4B32-B80E-4B5231023073}" presName="rootComposite" presStyleCnt="0"/>
      <dgm:spPr/>
    </dgm:pt>
    <dgm:pt modelId="{A3267340-40E8-4292-B4EA-860CB19A94D7}" type="pres">
      <dgm:prSet presAssocID="{99C144B1-3A6D-4B32-B80E-4B5231023073}" presName="rootText" presStyleLbl="node3" presStyleIdx="6" presStyleCnt="12" custScaleX="130882">
        <dgm:presLayoutVars>
          <dgm:chPref val="3"/>
        </dgm:presLayoutVars>
      </dgm:prSet>
      <dgm:spPr/>
    </dgm:pt>
    <dgm:pt modelId="{F73DB51A-C2DC-4A24-9D34-17375AD7B91B}" type="pres">
      <dgm:prSet presAssocID="{99C144B1-3A6D-4B32-B80E-4B5231023073}" presName="rootConnector" presStyleLbl="node3" presStyleIdx="6" presStyleCnt="12"/>
      <dgm:spPr/>
    </dgm:pt>
    <dgm:pt modelId="{25CCD386-0152-46B9-861D-D4E156EAC140}" type="pres">
      <dgm:prSet presAssocID="{99C144B1-3A6D-4B32-B80E-4B5231023073}" presName="hierChild4" presStyleCnt="0"/>
      <dgm:spPr/>
    </dgm:pt>
    <dgm:pt modelId="{FCDF656D-B156-499B-A661-DAE3825AA545}" type="pres">
      <dgm:prSet presAssocID="{99C144B1-3A6D-4B32-B80E-4B5231023073}" presName="hierChild5" presStyleCnt="0"/>
      <dgm:spPr/>
    </dgm:pt>
    <dgm:pt modelId="{40019918-BCEC-425F-9D0C-6C5EC726E32C}" type="pres">
      <dgm:prSet presAssocID="{5B880925-5CB5-4147-8D24-9F53D1D2881C}" presName="Name37" presStyleLbl="parChTrans1D3" presStyleIdx="7" presStyleCnt="12"/>
      <dgm:spPr/>
    </dgm:pt>
    <dgm:pt modelId="{E7BA9D3F-211D-4388-B8C6-0B0790510BAB}" type="pres">
      <dgm:prSet presAssocID="{189C9725-0B75-4156-B995-BDB91D093091}" presName="hierRoot2" presStyleCnt="0">
        <dgm:presLayoutVars>
          <dgm:hierBranch val="init"/>
        </dgm:presLayoutVars>
      </dgm:prSet>
      <dgm:spPr/>
    </dgm:pt>
    <dgm:pt modelId="{FAF461AE-15C9-42D8-8007-BF8749446BD9}" type="pres">
      <dgm:prSet presAssocID="{189C9725-0B75-4156-B995-BDB91D093091}" presName="rootComposite" presStyleCnt="0"/>
      <dgm:spPr/>
    </dgm:pt>
    <dgm:pt modelId="{6303CC50-7C8A-4387-B728-AA156CF4F6CF}" type="pres">
      <dgm:prSet presAssocID="{189C9725-0B75-4156-B995-BDB91D093091}" presName="rootText" presStyleLbl="node3" presStyleIdx="7" presStyleCnt="12" custScaleX="165713">
        <dgm:presLayoutVars>
          <dgm:chPref val="3"/>
        </dgm:presLayoutVars>
      </dgm:prSet>
      <dgm:spPr/>
    </dgm:pt>
    <dgm:pt modelId="{B33981A6-8869-4B5F-AA25-78E93833FEBC}" type="pres">
      <dgm:prSet presAssocID="{189C9725-0B75-4156-B995-BDB91D093091}" presName="rootConnector" presStyleLbl="node3" presStyleIdx="7" presStyleCnt="12"/>
      <dgm:spPr/>
    </dgm:pt>
    <dgm:pt modelId="{8F771E28-B790-4642-AE68-F698C2910D04}" type="pres">
      <dgm:prSet presAssocID="{189C9725-0B75-4156-B995-BDB91D093091}" presName="hierChild4" presStyleCnt="0"/>
      <dgm:spPr/>
    </dgm:pt>
    <dgm:pt modelId="{88D08085-27E7-4491-AE8D-6E755EE1D5DA}" type="pres">
      <dgm:prSet presAssocID="{189C9725-0B75-4156-B995-BDB91D093091}" presName="hierChild5" presStyleCnt="0"/>
      <dgm:spPr/>
    </dgm:pt>
    <dgm:pt modelId="{EB9F6487-21AE-40F2-A558-D02EB27E2814}" type="pres">
      <dgm:prSet presAssocID="{8E44DECA-B033-4D59-BCE0-7B1D4FAEEC78}" presName="hierChild5" presStyleCnt="0"/>
      <dgm:spPr/>
    </dgm:pt>
    <dgm:pt modelId="{336E78FD-75DD-46F8-8184-B733DAAC0C93}" type="pres">
      <dgm:prSet presAssocID="{33DD7B9B-5492-40F3-A863-3A357AE72978}" presName="Name37" presStyleLbl="parChTrans1D2" presStyleIdx="4" presStyleCnt="11"/>
      <dgm:spPr/>
    </dgm:pt>
    <dgm:pt modelId="{6D492179-79BC-4DC8-B544-E341941E300E}" type="pres">
      <dgm:prSet presAssocID="{1AB6A3C9-3666-44D9-86DC-319A917CE345}" presName="hierRoot2" presStyleCnt="0">
        <dgm:presLayoutVars>
          <dgm:hierBranch val="init"/>
        </dgm:presLayoutVars>
      </dgm:prSet>
      <dgm:spPr/>
    </dgm:pt>
    <dgm:pt modelId="{67367EC0-5663-4D8A-BD8B-2E033CB4AD6B}" type="pres">
      <dgm:prSet presAssocID="{1AB6A3C9-3666-44D9-86DC-319A917CE345}" presName="rootComposite" presStyleCnt="0"/>
      <dgm:spPr/>
    </dgm:pt>
    <dgm:pt modelId="{DDA761E1-DF58-40C1-B623-5B338159250B}" type="pres">
      <dgm:prSet presAssocID="{1AB6A3C9-3666-44D9-86DC-319A917CE345}" presName="rootText" presStyleLbl="node2" presStyleIdx="4" presStyleCnt="11">
        <dgm:presLayoutVars>
          <dgm:chPref val="3"/>
        </dgm:presLayoutVars>
      </dgm:prSet>
      <dgm:spPr/>
    </dgm:pt>
    <dgm:pt modelId="{7FEDB035-9B02-438C-B857-F3FEFED48E34}" type="pres">
      <dgm:prSet presAssocID="{1AB6A3C9-3666-44D9-86DC-319A917CE345}" presName="rootConnector" presStyleLbl="node2" presStyleIdx="4" presStyleCnt="11"/>
      <dgm:spPr/>
    </dgm:pt>
    <dgm:pt modelId="{221BFBF8-D49D-4A5B-9C42-0D8975872FCD}" type="pres">
      <dgm:prSet presAssocID="{1AB6A3C9-3666-44D9-86DC-319A917CE345}" presName="hierChild4" presStyleCnt="0"/>
      <dgm:spPr/>
    </dgm:pt>
    <dgm:pt modelId="{A118A6E5-EFDE-40EB-8060-C2D3FCE007D9}" type="pres">
      <dgm:prSet presAssocID="{1AB6A3C9-3666-44D9-86DC-319A917CE345}" presName="hierChild5" presStyleCnt="0"/>
      <dgm:spPr/>
    </dgm:pt>
    <dgm:pt modelId="{DF4E1459-2360-4653-9C70-37D4436DD82D}" type="pres">
      <dgm:prSet presAssocID="{5AB7C4AF-9AB2-4AAD-B9EA-BB09658B0B9A}" presName="Name37" presStyleLbl="parChTrans1D2" presStyleIdx="5" presStyleCnt="11"/>
      <dgm:spPr/>
    </dgm:pt>
    <dgm:pt modelId="{C0D33042-04CE-417E-9703-AF81515FBE97}" type="pres">
      <dgm:prSet presAssocID="{D0272A29-47C8-4037-8CCC-E2F7597E629A}" presName="hierRoot2" presStyleCnt="0">
        <dgm:presLayoutVars>
          <dgm:hierBranch val="init"/>
        </dgm:presLayoutVars>
      </dgm:prSet>
      <dgm:spPr/>
    </dgm:pt>
    <dgm:pt modelId="{629508C5-6B48-4606-A7A5-FFCB0F49616E}" type="pres">
      <dgm:prSet presAssocID="{D0272A29-47C8-4037-8CCC-E2F7597E629A}" presName="rootComposite" presStyleCnt="0"/>
      <dgm:spPr/>
    </dgm:pt>
    <dgm:pt modelId="{1A8564C3-5DA1-459F-BBA9-D1D3E6D01ED4}" type="pres">
      <dgm:prSet presAssocID="{D0272A29-47C8-4037-8CCC-E2F7597E629A}" presName="rootText" presStyleLbl="node2" presStyleIdx="5" presStyleCnt="11">
        <dgm:presLayoutVars>
          <dgm:chPref val="3"/>
        </dgm:presLayoutVars>
      </dgm:prSet>
      <dgm:spPr/>
    </dgm:pt>
    <dgm:pt modelId="{B9DA15D9-E4DF-4FFF-8B08-A59FBADD4AE2}" type="pres">
      <dgm:prSet presAssocID="{D0272A29-47C8-4037-8CCC-E2F7597E629A}" presName="rootConnector" presStyleLbl="node2" presStyleIdx="5" presStyleCnt="11"/>
      <dgm:spPr/>
    </dgm:pt>
    <dgm:pt modelId="{0F302936-7E60-47E7-92E5-D5AEC9ABF511}" type="pres">
      <dgm:prSet presAssocID="{D0272A29-47C8-4037-8CCC-E2F7597E629A}" presName="hierChild4" presStyleCnt="0"/>
      <dgm:spPr/>
    </dgm:pt>
    <dgm:pt modelId="{ED66B3FD-FA11-4845-8674-FBC60CFFE3BF}" type="pres">
      <dgm:prSet presAssocID="{D0272A29-47C8-4037-8CCC-E2F7597E629A}" presName="hierChild5" presStyleCnt="0"/>
      <dgm:spPr/>
    </dgm:pt>
    <dgm:pt modelId="{F1B9502D-1ABC-4263-AE14-CC69C8C45A60}" type="pres">
      <dgm:prSet presAssocID="{52080850-A195-425D-835C-39389713847E}" presName="Name37" presStyleLbl="parChTrans1D2" presStyleIdx="6" presStyleCnt="11"/>
      <dgm:spPr/>
    </dgm:pt>
    <dgm:pt modelId="{D19D05FE-0C0B-4802-AFB6-F666DA77E31C}" type="pres">
      <dgm:prSet presAssocID="{3A0C2404-A4A6-434A-BA99-3DE93B48027E}" presName="hierRoot2" presStyleCnt="0">
        <dgm:presLayoutVars>
          <dgm:hierBranch val="init"/>
        </dgm:presLayoutVars>
      </dgm:prSet>
      <dgm:spPr/>
    </dgm:pt>
    <dgm:pt modelId="{EAE12026-3C54-449A-A132-45A3B0E11E54}" type="pres">
      <dgm:prSet presAssocID="{3A0C2404-A4A6-434A-BA99-3DE93B48027E}" presName="rootComposite" presStyleCnt="0"/>
      <dgm:spPr/>
    </dgm:pt>
    <dgm:pt modelId="{13B20975-6863-43D6-95D4-8523D29C81F1}" type="pres">
      <dgm:prSet presAssocID="{3A0C2404-A4A6-434A-BA99-3DE93B48027E}" presName="rootText" presStyleLbl="node2" presStyleIdx="6" presStyleCnt="11">
        <dgm:presLayoutVars>
          <dgm:chPref val="3"/>
        </dgm:presLayoutVars>
      </dgm:prSet>
      <dgm:spPr/>
    </dgm:pt>
    <dgm:pt modelId="{5CBC75D2-A4C3-46E5-848B-711F501D4E7C}" type="pres">
      <dgm:prSet presAssocID="{3A0C2404-A4A6-434A-BA99-3DE93B48027E}" presName="rootConnector" presStyleLbl="node2" presStyleIdx="6" presStyleCnt="11"/>
      <dgm:spPr/>
    </dgm:pt>
    <dgm:pt modelId="{2EBC9D88-A428-453E-8D19-CB8E9FC16855}" type="pres">
      <dgm:prSet presAssocID="{3A0C2404-A4A6-434A-BA99-3DE93B48027E}" presName="hierChild4" presStyleCnt="0"/>
      <dgm:spPr/>
    </dgm:pt>
    <dgm:pt modelId="{3CF66B4A-3018-4575-A0C8-04930CFE75B4}" type="pres">
      <dgm:prSet presAssocID="{8AD6E79F-23B3-415C-87E8-CD894880867B}" presName="Name37" presStyleLbl="parChTrans1D3" presStyleIdx="8" presStyleCnt="12"/>
      <dgm:spPr/>
    </dgm:pt>
    <dgm:pt modelId="{6184E660-6D00-44A4-8E91-D3C8CB8E463F}" type="pres">
      <dgm:prSet presAssocID="{FCB3D90D-45B0-428E-9778-05A166DF4BEE}" presName="hierRoot2" presStyleCnt="0">
        <dgm:presLayoutVars>
          <dgm:hierBranch val="init"/>
        </dgm:presLayoutVars>
      </dgm:prSet>
      <dgm:spPr/>
    </dgm:pt>
    <dgm:pt modelId="{1A2E2DEC-BA40-4819-A3C0-A2C5B8351586}" type="pres">
      <dgm:prSet presAssocID="{FCB3D90D-45B0-428E-9778-05A166DF4BEE}" presName="rootComposite" presStyleCnt="0"/>
      <dgm:spPr/>
    </dgm:pt>
    <dgm:pt modelId="{31F30666-6829-4690-86B3-13F28CBC0FDC}" type="pres">
      <dgm:prSet presAssocID="{FCB3D90D-45B0-428E-9778-05A166DF4BEE}" presName="rootText" presStyleLbl="node3" presStyleIdx="8" presStyleCnt="12" custScaleX="142418">
        <dgm:presLayoutVars>
          <dgm:chPref val="3"/>
        </dgm:presLayoutVars>
      </dgm:prSet>
      <dgm:spPr/>
    </dgm:pt>
    <dgm:pt modelId="{27D7F832-C94C-417C-97A2-6D1281B8105D}" type="pres">
      <dgm:prSet presAssocID="{FCB3D90D-45B0-428E-9778-05A166DF4BEE}" presName="rootConnector" presStyleLbl="node3" presStyleIdx="8" presStyleCnt="12"/>
      <dgm:spPr/>
    </dgm:pt>
    <dgm:pt modelId="{75C02E8C-0B0E-4000-B2EC-29EBA1A23415}" type="pres">
      <dgm:prSet presAssocID="{FCB3D90D-45B0-428E-9778-05A166DF4BEE}" presName="hierChild4" presStyleCnt="0"/>
      <dgm:spPr/>
    </dgm:pt>
    <dgm:pt modelId="{CB411285-0C64-4D85-ADC9-0BC73724133E}" type="pres">
      <dgm:prSet presAssocID="{FCB3D90D-45B0-428E-9778-05A166DF4BEE}" presName="hierChild5" presStyleCnt="0"/>
      <dgm:spPr/>
    </dgm:pt>
    <dgm:pt modelId="{028ED27F-A097-444C-8FE8-3DFE487C8B1C}" type="pres">
      <dgm:prSet presAssocID="{AF6FC584-95C4-4CA8-A5E0-26939D14BFF4}" presName="Name37" presStyleLbl="parChTrans1D3" presStyleIdx="9" presStyleCnt="12"/>
      <dgm:spPr/>
    </dgm:pt>
    <dgm:pt modelId="{96991C47-C740-41D2-8022-122065549890}" type="pres">
      <dgm:prSet presAssocID="{6046FBE4-73FC-4366-A4B0-FF3B602E8E01}" presName="hierRoot2" presStyleCnt="0">
        <dgm:presLayoutVars>
          <dgm:hierBranch val="init"/>
        </dgm:presLayoutVars>
      </dgm:prSet>
      <dgm:spPr/>
    </dgm:pt>
    <dgm:pt modelId="{CB6A7A2A-B32D-48AF-9ECD-10C7C11A7381}" type="pres">
      <dgm:prSet presAssocID="{6046FBE4-73FC-4366-A4B0-FF3B602E8E01}" presName="rootComposite" presStyleCnt="0"/>
      <dgm:spPr/>
    </dgm:pt>
    <dgm:pt modelId="{73EA57AA-FE51-442D-8E7E-B0C80EEDF789}" type="pres">
      <dgm:prSet presAssocID="{6046FBE4-73FC-4366-A4B0-FF3B602E8E01}" presName="rootText" presStyleLbl="node3" presStyleIdx="9" presStyleCnt="12" custScaleX="145051" custScaleY="150081">
        <dgm:presLayoutVars>
          <dgm:chPref val="3"/>
        </dgm:presLayoutVars>
      </dgm:prSet>
      <dgm:spPr/>
    </dgm:pt>
    <dgm:pt modelId="{6443FD15-03DC-433C-9514-E2BEE72DFA9C}" type="pres">
      <dgm:prSet presAssocID="{6046FBE4-73FC-4366-A4B0-FF3B602E8E01}" presName="rootConnector" presStyleLbl="node3" presStyleIdx="9" presStyleCnt="12"/>
      <dgm:spPr/>
    </dgm:pt>
    <dgm:pt modelId="{E80C12BA-70A2-4F1F-8E5E-27F2A6FBF6D4}" type="pres">
      <dgm:prSet presAssocID="{6046FBE4-73FC-4366-A4B0-FF3B602E8E01}" presName="hierChild4" presStyleCnt="0"/>
      <dgm:spPr/>
    </dgm:pt>
    <dgm:pt modelId="{FCF55C98-51E4-413D-9826-3702B9F38AB5}" type="pres">
      <dgm:prSet presAssocID="{6046FBE4-73FC-4366-A4B0-FF3B602E8E01}" presName="hierChild5" presStyleCnt="0"/>
      <dgm:spPr/>
    </dgm:pt>
    <dgm:pt modelId="{6E11C8A9-D7A7-43F6-A447-C38D05C1B156}" type="pres">
      <dgm:prSet presAssocID="{3A0C2404-A4A6-434A-BA99-3DE93B48027E}" presName="hierChild5" presStyleCnt="0"/>
      <dgm:spPr/>
    </dgm:pt>
    <dgm:pt modelId="{961E234E-D59C-4359-B62A-3FC6DE8D1600}" type="pres">
      <dgm:prSet presAssocID="{F6DAA3A9-0917-4096-A663-5C4503ACD30F}" presName="Name37" presStyleLbl="parChTrans1D2" presStyleIdx="7" presStyleCnt="11"/>
      <dgm:spPr/>
    </dgm:pt>
    <dgm:pt modelId="{9C400080-77E1-441E-9254-595BDD6CB0EC}" type="pres">
      <dgm:prSet presAssocID="{32A50EF7-AA1D-4E3F-86BE-9D0B4A213951}" presName="hierRoot2" presStyleCnt="0">
        <dgm:presLayoutVars>
          <dgm:hierBranch val="init"/>
        </dgm:presLayoutVars>
      </dgm:prSet>
      <dgm:spPr/>
    </dgm:pt>
    <dgm:pt modelId="{3EE4E98B-815E-4638-A39F-C878B0713ED0}" type="pres">
      <dgm:prSet presAssocID="{32A50EF7-AA1D-4E3F-86BE-9D0B4A213951}" presName="rootComposite" presStyleCnt="0"/>
      <dgm:spPr/>
    </dgm:pt>
    <dgm:pt modelId="{04606CAF-9C0C-4F3C-92B3-316143238909}" type="pres">
      <dgm:prSet presAssocID="{32A50EF7-AA1D-4E3F-86BE-9D0B4A213951}" presName="rootText" presStyleLbl="node2" presStyleIdx="7" presStyleCnt="11">
        <dgm:presLayoutVars>
          <dgm:chPref val="3"/>
        </dgm:presLayoutVars>
      </dgm:prSet>
      <dgm:spPr/>
    </dgm:pt>
    <dgm:pt modelId="{661B5DAC-BBE1-4F0F-8416-4B190CBD356B}" type="pres">
      <dgm:prSet presAssocID="{32A50EF7-AA1D-4E3F-86BE-9D0B4A213951}" presName="rootConnector" presStyleLbl="node2" presStyleIdx="7" presStyleCnt="11"/>
      <dgm:spPr/>
    </dgm:pt>
    <dgm:pt modelId="{D51D2FD1-011A-4DB6-B0B8-F9BFA3A944C7}" type="pres">
      <dgm:prSet presAssocID="{32A50EF7-AA1D-4E3F-86BE-9D0B4A213951}" presName="hierChild4" presStyleCnt="0"/>
      <dgm:spPr/>
    </dgm:pt>
    <dgm:pt modelId="{92B2A7B8-E9A5-42DF-B6FE-17A8E6188D48}" type="pres">
      <dgm:prSet presAssocID="{32A50EF7-AA1D-4E3F-86BE-9D0B4A213951}" presName="hierChild5" presStyleCnt="0"/>
      <dgm:spPr/>
    </dgm:pt>
    <dgm:pt modelId="{11559D23-DD1B-4461-AA9B-037E027B97ED}" type="pres">
      <dgm:prSet presAssocID="{96DBC943-54C4-4BCD-AE15-021B98F8653E}" presName="Name37" presStyleLbl="parChTrans1D2" presStyleIdx="8" presStyleCnt="11"/>
      <dgm:spPr/>
    </dgm:pt>
    <dgm:pt modelId="{86FAD71C-4A38-42EA-94D1-3D851F6D9266}" type="pres">
      <dgm:prSet presAssocID="{6E5AD249-D469-4CA6-84C3-2F8FB566FEA1}" presName="hierRoot2" presStyleCnt="0">
        <dgm:presLayoutVars>
          <dgm:hierBranch val="init"/>
        </dgm:presLayoutVars>
      </dgm:prSet>
      <dgm:spPr/>
    </dgm:pt>
    <dgm:pt modelId="{129FFFC2-DC47-404F-A73A-DF06FC28B7D9}" type="pres">
      <dgm:prSet presAssocID="{6E5AD249-D469-4CA6-84C3-2F8FB566FEA1}" presName="rootComposite" presStyleCnt="0"/>
      <dgm:spPr/>
    </dgm:pt>
    <dgm:pt modelId="{55E5406E-5E71-4F51-8C80-1885A4A4EE70}" type="pres">
      <dgm:prSet presAssocID="{6E5AD249-D469-4CA6-84C3-2F8FB566FEA1}" presName="rootText" presStyleLbl="node2" presStyleIdx="8" presStyleCnt="11" custScaleX="108189" custScaleY="137433">
        <dgm:presLayoutVars>
          <dgm:chPref val="3"/>
        </dgm:presLayoutVars>
      </dgm:prSet>
      <dgm:spPr/>
    </dgm:pt>
    <dgm:pt modelId="{21582F10-2464-41A3-A97F-95DDD7B73A4E}" type="pres">
      <dgm:prSet presAssocID="{6E5AD249-D469-4CA6-84C3-2F8FB566FEA1}" presName="rootConnector" presStyleLbl="node2" presStyleIdx="8" presStyleCnt="11"/>
      <dgm:spPr/>
    </dgm:pt>
    <dgm:pt modelId="{E9BC7EB7-62C1-481D-BE9C-933CFA8772A2}" type="pres">
      <dgm:prSet presAssocID="{6E5AD249-D469-4CA6-84C3-2F8FB566FEA1}" presName="hierChild4" presStyleCnt="0"/>
      <dgm:spPr/>
    </dgm:pt>
    <dgm:pt modelId="{B7D1E71C-2191-4E5F-A262-05E61BFE47EF}" type="pres">
      <dgm:prSet presAssocID="{6E5AD249-D469-4CA6-84C3-2F8FB566FEA1}" presName="hierChild5" presStyleCnt="0"/>
      <dgm:spPr/>
    </dgm:pt>
    <dgm:pt modelId="{09C64C0D-299C-4985-8B8A-6AA00D9ADFE2}" type="pres">
      <dgm:prSet presAssocID="{2932885D-5D33-480D-A1E9-A7D2A4BF0D6D}" presName="Name37" presStyleLbl="parChTrans1D2" presStyleIdx="9" presStyleCnt="11"/>
      <dgm:spPr/>
    </dgm:pt>
    <dgm:pt modelId="{39B0F5C9-E896-430B-A64D-35AE27B2DE7E}" type="pres">
      <dgm:prSet presAssocID="{C77124A3-71D1-4259-91EE-E04DDC6858F5}" presName="hierRoot2" presStyleCnt="0">
        <dgm:presLayoutVars>
          <dgm:hierBranch val="init"/>
        </dgm:presLayoutVars>
      </dgm:prSet>
      <dgm:spPr/>
    </dgm:pt>
    <dgm:pt modelId="{19E97EA9-61DC-4BD2-AEFA-47E81A3ADCB2}" type="pres">
      <dgm:prSet presAssocID="{C77124A3-71D1-4259-91EE-E04DDC6858F5}" presName="rootComposite" presStyleCnt="0"/>
      <dgm:spPr/>
    </dgm:pt>
    <dgm:pt modelId="{5A764032-B48A-48A9-B54F-6FEF3225BBF8}" type="pres">
      <dgm:prSet presAssocID="{C77124A3-71D1-4259-91EE-E04DDC6858F5}" presName="rootText" presStyleLbl="node2" presStyleIdx="9" presStyleCnt="11">
        <dgm:presLayoutVars>
          <dgm:chPref val="3"/>
        </dgm:presLayoutVars>
      </dgm:prSet>
      <dgm:spPr/>
    </dgm:pt>
    <dgm:pt modelId="{AA267956-C65D-48FF-8D4D-FB6AA5567E56}" type="pres">
      <dgm:prSet presAssocID="{C77124A3-71D1-4259-91EE-E04DDC6858F5}" presName="rootConnector" presStyleLbl="node2" presStyleIdx="9" presStyleCnt="11"/>
      <dgm:spPr/>
    </dgm:pt>
    <dgm:pt modelId="{563486E0-7B18-412F-8909-32C182B83426}" type="pres">
      <dgm:prSet presAssocID="{C77124A3-71D1-4259-91EE-E04DDC6858F5}" presName="hierChild4" presStyleCnt="0"/>
      <dgm:spPr/>
    </dgm:pt>
    <dgm:pt modelId="{AB263042-F47F-4CA2-B40D-01823B5CADBB}" type="pres">
      <dgm:prSet presAssocID="{71FB3550-0762-4B8B-8879-5FDEA287BE92}" presName="Name37" presStyleLbl="parChTrans1D3" presStyleIdx="10" presStyleCnt="12"/>
      <dgm:spPr/>
    </dgm:pt>
    <dgm:pt modelId="{FCBB5CC5-62A0-4AFD-A9DF-ECBC025919A5}" type="pres">
      <dgm:prSet presAssocID="{348321C1-B172-48B9-A285-96DDAA844E12}" presName="hierRoot2" presStyleCnt="0">
        <dgm:presLayoutVars>
          <dgm:hierBranch val="init"/>
        </dgm:presLayoutVars>
      </dgm:prSet>
      <dgm:spPr/>
    </dgm:pt>
    <dgm:pt modelId="{5F6E0557-C96A-42F2-B119-8AB722857FEE}" type="pres">
      <dgm:prSet presAssocID="{348321C1-B172-48B9-A285-96DDAA844E12}" presName="rootComposite" presStyleCnt="0"/>
      <dgm:spPr/>
    </dgm:pt>
    <dgm:pt modelId="{FF727FE3-1736-4B9A-AA8E-D332F4672624}" type="pres">
      <dgm:prSet presAssocID="{348321C1-B172-48B9-A285-96DDAA844E12}" presName="rootText" presStyleLbl="node3" presStyleIdx="10" presStyleCnt="12" custScaleX="112051" custScaleY="166355">
        <dgm:presLayoutVars>
          <dgm:chPref val="3"/>
        </dgm:presLayoutVars>
      </dgm:prSet>
      <dgm:spPr/>
    </dgm:pt>
    <dgm:pt modelId="{5E8DDAF0-E999-4492-BB70-324C0DDC66A7}" type="pres">
      <dgm:prSet presAssocID="{348321C1-B172-48B9-A285-96DDAA844E12}" presName="rootConnector" presStyleLbl="node3" presStyleIdx="10" presStyleCnt="12"/>
      <dgm:spPr/>
    </dgm:pt>
    <dgm:pt modelId="{D208E3C5-6E0A-4B53-ACF7-6D3B42896231}" type="pres">
      <dgm:prSet presAssocID="{348321C1-B172-48B9-A285-96DDAA844E12}" presName="hierChild4" presStyleCnt="0"/>
      <dgm:spPr/>
    </dgm:pt>
    <dgm:pt modelId="{CA094BFC-D36F-4A31-A0EC-37805947CE8E}" type="pres">
      <dgm:prSet presAssocID="{348321C1-B172-48B9-A285-96DDAA844E12}" presName="hierChild5" presStyleCnt="0"/>
      <dgm:spPr/>
    </dgm:pt>
    <dgm:pt modelId="{085B845D-8E1F-4FF7-B03E-15F8DBF83596}" type="pres">
      <dgm:prSet presAssocID="{3E30FDF9-82A0-4224-8494-94FED3744AF7}" presName="Name37" presStyleLbl="parChTrans1D3" presStyleIdx="11" presStyleCnt="12"/>
      <dgm:spPr/>
    </dgm:pt>
    <dgm:pt modelId="{2BFE33C9-994F-4D94-BC99-C2C6FE81D1C0}" type="pres">
      <dgm:prSet presAssocID="{81E20895-5A78-4C51-8EFB-B14B62161C57}" presName="hierRoot2" presStyleCnt="0">
        <dgm:presLayoutVars>
          <dgm:hierBranch val="init"/>
        </dgm:presLayoutVars>
      </dgm:prSet>
      <dgm:spPr/>
    </dgm:pt>
    <dgm:pt modelId="{3C0ECB47-DA2D-4F07-AD31-D0F6D1BD1D76}" type="pres">
      <dgm:prSet presAssocID="{81E20895-5A78-4C51-8EFB-B14B62161C57}" presName="rootComposite" presStyleCnt="0"/>
      <dgm:spPr/>
    </dgm:pt>
    <dgm:pt modelId="{E1252836-722E-4F65-9857-6A3100000391}" type="pres">
      <dgm:prSet presAssocID="{81E20895-5A78-4C51-8EFB-B14B62161C57}" presName="rootText" presStyleLbl="node3" presStyleIdx="11" presStyleCnt="12">
        <dgm:presLayoutVars>
          <dgm:chPref val="3"/>
        </dgm:presLayoutVars>
      </dgm:prSet>
      <dgm:spPr/>
    </dgm:pt>
    <dgm:pt modelId="{AD18556C-09DC-4665-9B2B-20CFF435AF18}" type="pres">
      <dgm:prSet presAssocID="{81E20895-5A78-4C51-8EFB-B14B62161C57}" presName="rootConnector" presStyleLbl="node3" presStyleIdx="11" presStyleCnt="12"/>
      <dgm:spPr/>
    </dgm:pt>
    <dgm:pt modelId="{A281D194-C9A5-4EC6-9D1F-CCA2C15C3246}" type="pres">
      <dgm:prSet presAssocID="{81E20895-5A78-4C51-8EFB-B14B62161C57}" presName="hierChild4" presStyleCnt="0"/>
      <dgm:spPr/>
    </dgm:pt>
    <dgm:pt modelId="{74CA18A7-2C86-4A72-ACC2-E8492DB6C520}" type="pres">
      <dgm:prSet presAssocID="{81E20895-5A78-4C51-8EFB-B14B62161C57}" presName="hierChild5" presStyleCnt="0"/>
      <dgm:spPr/>
    </dgm:pt>
    <dgm:pt modelId="{ACF5C2A8-DCF8-4FF0-97B2-E1879CB8BD78}" type="pres">
      <dgm:prSet presAssocID="{C77124A3-71D1-4259-91EE-E04DDC6858F5}" presName="hierChild5" presStyleCnt="0"/>
      <dgm:spPr/>
    </dgm:pt>
    <dgm:pt modelId="{BBB19885-A185-4BC7-A932-8FE41E7E8B03}" type="pres">
      <dgm:prSet presAssocID="{CB58FF1B-3A7A-49C7-9851-32076C16EB96}" presName="Name37" presStyleLbl="parChTrans1D2" presStyleIdx="10" presStyleCnt="11"/>
      <dgm:spPr/>
    </dgm:pt>
    <dgm:pt modelId="{25955A73-B361-46B9-8688-6E5D1708CECC}" type="pres">
      <dgm:prSet presAssocID="{6ECE7F29-5FBF-408C-B29D-A30D0CBF7EB3}" presName="hierRoot2" presStyleCnt="0">
        <dgm:presLayoutVars>
          <dgm:hierBranch val="init"/>
        </dgm:presLayoutVars>
      </dgm:prSet>
      <dgm:spPr/>
    </dgm:pt>
    <dgm:pt modelId="{FCC33A81-D381-4111-B1E7-79D3203CA1CE}" type="pres">
      <dgm:prSet presAssocID="{6ECE7F29-5FBF-408C-B29D-A30D0CBF7EB3}" presName="rootComposite" presStyleCnt="0"/>
      <dgm:spPr/>
    </dgm:pt>
    <dgm:pt modelId="{70CB376E-AB0E-4B26-8F88-1803C1ED1778}" type="pres">
      <dgm:prSet presAssocID="{6ECE7F29-5FBF-408C-B29D-A30D0CBF7EB3}" presName="rootText" presStyleLbl="node2" presStyleIdx="10" presStyleCnt="11" custScaleX="140301">
        <dgm:presLayoutVars>
          <dgm:chPref val="3"/>
        </dgm:presLayoutVars>
      </dgm:prSet>
      <dgm:spPr/>
    </dgm:pt>
    <dgm:pt modelId="{8BAA1DC4-2A7D-4198-BC57-8918D088359E}" type="pres">
      <dgm:prSet presAssocID="{6ECE7F29-5FBF-408C-B29D-A30D0CBF7EB3}" presName="rootConnector" presStyleLbl="node2" presStyleIdx="10" presStyleCnt="11"/>
      <dgm:spPr/>
    </dgm:pt>
    <dgm:pt modelId="{C0230283-5339-41E5-9112-42BA8AD2CAB7}" type="pres">
      <dgm:prSet presAssocID="{6ECE7F29-5FBF-408C-B29D-A30D0CBF7EB3}" presName="hierChild4" presStyleCnt="0"/>
      <dgm:spPr/>
    </dgm:pt>
    <dgm:pt modelId="{A3D1D472-239F-47C8-9C64-79D9AB2EF1D0}" type="pres">
      <dgm:prSet presAssocID="{6ECE7F29-5FBF-408C-B29D-A30D0CBF7EB3}" presName="hierChild5" presStyleCnt="0"/>
      <dgm:spPr/>
    </dgm:pt>
    <dgm:pt modelId="{1A4F45BE-55F3-4A87-AD3B-B6B67F4F2761}" type="pres">
      <dgm:prSet presAssocID="{CA4E9E53-51A0-44DC-BC0E-0C57DA5A34BC}" presName="hierChild3" presStyleCnt="0"/>
      <dgm:spPr/>
    </dgm:pt>
  </dgm:ptLst>
  <dgm:cxnLst>
    <dgm:cxn modelId="{4CAAD001-221A-447D-9DBD-1DDF11CA4CCA}" type="presOf" srcId="{80F1B62C-4EF9-46FC-8ED4-B1F30438FDD2}" destId="{D15BB8CB-466D-45D7-992D-67258D45D328}" srcOrd="0" destOrd="0" presId="urn:microsoft.com/office/officeart/2005/8/layout/orgChart1"/>
    <dgm:cxn modelId="{DB226E02-A41E-4984-ADDB-8BB0182898B1}" type="presOf" srcId="{75DAACE8-FF58-4E57-91EC-01A4FF433375}" destId="{34F4E791-E1B3-4C4A-BC49-81FF20F868BE}" srcOrd="0" destOrd="0" presId="urn:microsoft.com/office/officeart/2005/8/layout/orgChart1"/>
    <dgm:cxn modelId="{4AEC190C-2561-4780-9CAB-745BEFA0F9D3}" type="presOf" srcId="{D0272A29-47C8-4037-8CCC-E2F7597E629A}" destId="{1A8564C3-5DA1-459F-BBA9-D1D3E6D01ED4}" srcOrd="0" destOrd="0" presId="urn:microsoft.com/office/officeart/2005/8/layout/orgChart1"/>
    <dgm:cxn modelId="{50F9A30C-EAA7-42CE-8298-CF826F23E531}" type="presOf" srcId="{348321C1-B172-48B9-A285-96DDAA844E12}" destId="{FF727FE3-1736-4B9A-AA8E-D332F4672624}" srcOrd="0" destOrd="0" presId="urn:microsoft.com/office/officeart/2005/8/layout/orgChart1"/>
    <dgm:cxn modelId="{FBBECA0D-0AB9-498D-A1EF-98C2CF0E3973}" srcId="{CA4E9E53-51A0-44DC-BC0E-0C57DA5A34BC}" destId="{8E44DECA-B033-4D59-BCE0-7B1D4FAEEC78}" srcOrd="3" destOrd="0" parTransId="{189516A6-A80B-44F3-B76B-FC22445089DC}" sibTransId="{1224AD96-B445-4D98-B775-A3060A8E6B84}"/>
    <dgm:cxn modelId="{3A98F50F-E608-4D12-9039-DACD5D649E41}" type="presOf" srcId="{AF6FC584-95C4-4CA8-A5E0-26939D14BFF4}" destId="{028ED27F-A097-444C-8FE8-3DFE487C8B1C}" srcOrd="0" destOrd="0" presId="urn:microsoft.com/office/officeart/2005/8/layout/orgChart1"/>
    <dgm:cxn modelId="{4E168110-7E36-4EF2-AAAD-F77D5BCA4A0C}" type="presOf" srcId="{69BE8040-B001-4C12-A5F0-0252B5CA1F25}" destId="{2CE4DCB4-B1CA-4629-BCD0-99801ECFC19E}" srcOrd="0" destOrd="0" presId="urn:microsoft.com/office/officeart/2005/8/layout/orgChart1"/>
    <dgm:cxn modelId="{FBCC9F11-EDBB-415D-8132-326AC538AD93}" srcId="{726D75E1-2184-4D6B-B215-6D0677B97AE9}" destId="{4DD972B9-10CB-40BF-B25F-5E6E44E0E31C}" srcOrd="0" destOrd="0" parTransId="{7B3B7A44-AD7D-417B-B62D-4BAA6BFCF510}" sibTransId="{D1A14E15-4A36-4210-A0E8-3B84D6A2A21B}"/>
    <dgm:cxn modelId="{31B46214-67BF-4D63-8ECC-8DB8FEF3D6C5}" srcId="{CA4E9E53-51A0-44DC-BC0E-0C57DA5A34BC}" destId="{C77124A3-71D1-4259-91EE-E04DDC6858F5}" srcOrd="9" destOrd="0" parTransId="{2932885D-5D33-480D-A1E9-A7D2A4BF0D6D}" sibTransId="{A987751B-2A20-47F5-AA8C-CA9843706EAC}"/>
    <dgm:cxn modelId="{B9193819-DE35-444A-BBAE-5312EFC2DF1E}" type="presOf" srcId="{33DD7B9B-5492-40F3-A863-3A357AE72978}" destId="{336E78FD-75DD-46F8-8184-B733DAAC0C93}" srcOrd="0" destOrd="0" presId="urn:microsoft.com/office/officeart/2005/8/layout/orgChart1"/>
    <dgm:cxn modelId="{8E44411A-1FE8-4939-A0C9-62049806D881}" type="presOf" srcId="{BBBD3203-C61C-4A38-9171-59A0169EA221}" destId="{B1CC2C67-B344-44F3-8D51-234233ACB0BE}" srcOrd="1" destOrd="0" presId="urn:microsoft.com/office/officeart/2005/8/layout/orgChart1"/>
    <dgm:cxn modelId="{C653E423-149D-4F41-B453-721E42142288}" type="presOf" srcId="{D86A7E09-1E2E-41AE-8420-1BDE30DBAC06}" destId="{47C776F8-A508-4CA1-863B-14C2799E6041}" srcOrd="1" destOrd="0" presId="urn:microsoft.com/office/officeart/2005/8/layout/orgChart1"/>
    <dgm:cxn modelId="{93FE3F28-F893-4F41-B4A1-178536CE51B9}" type="presOf" srcId="{94C5D201-33AC-4ECE-A163-62CAE340AD03}" destId="{0ED786BE-A439-41F5-A755-BCA884DE7BE0}" srcOrd="0" destOrd="0" presId="urn:microsoft.com/office/officeart/2005/8/layout/orgChart1"/>
    <dgm:cxn modelId="{A207B72E-1F59-4D87-A4AC-F26DDDD837A7}" type="presOf" srcId="{C77124A3-71D1-4259-91EE-E04DDC6858F5}" destId="{5A764032-B48A-48A9-B54F-6FEF3225BBF8}" srcOrd="0" destOrd="0" presId="urn:microsoft.com/office/officeart/2005/8/layout/orgChart1"/>
    <dgm:cxn modelId="{9153CD2F-9429-4E5A-81DB-D00003AF3CF7}" type="presOf" srcId="{F6DAA3A9-0917-4096-A663-5C4503ACD30F}" destId="{961E234E-D59C-4359-B62A-3FC6DE8D1600}" srcOrd="0" destOrd="0" presId="urn:microsoft.com/office/officeart/2005/8/layout/orgChart1"/>
    <dgm:cxn modelId="{E43AD530-454A-40CF-8C19-219180027604}" type="presOf" srcId="{D86A7E09-1E2E-41AE-8420-1BDE30DBAC06}" destId="{CF01B1C3-904D-4B4F-82A3-C594FF7E3E36}" srcOrd="0" destOrd="0" presId="urn:microsoft.com/office/officeart/2005/8/layout/orgChart1"/>
    <dgm:cxn modelId="{05F1E730-A1F1-4AA9-956E-DDC7F232653D}" type="presOf" srcId="{05580274-B39A-465F-93F9-D81C2FFB10EB}" destId="{BE8820DD-F690-4B89-B730-BC808E8B5E14}" srcOrd="0" destOrd="0" presId="urn:microsoft.com/office/officeart/2005/8/layout/orgChart1"/>
    <dgm:cxn modelId="{FD895235-79C7-4C4E-B1FC-540312BE26FF}" type="presOf" srcId="{8E44DECA-B033-4D59-BCE0-7B1D4FAEEC78}" destId="{8FE15781-FC2B-4307-80E0-4632A174B998}" srcOrd="1" destOrd="0" presId="urn:microsoft.com/office/officeart/2005/8/layout/orgChart1"/>
    <dgm:cxn modelId="{7013FD38-4E27-4C11-B9C3-D8DBCA36C9B4}" type="presOf" srcId="{CAF9DEF4-2AC3-495E-B060-E62F1E3C4FB7}" destId="{3E00A1F9-5041-48CD-824B-AF1C5D80A3AC}" srcOrd="0" destOrd="0" presId="urn:microsoft.com/office/officeart/2005/8/layout/orgChart1"/>
    <dgm:cxn modelId="{43BB4439-BDFF-41D9-A695-94840897B299}" type="presOf" srcId="{FCB3D90D-45B0-428E-9778-05A166DF4BEE}" destId="{31F30666-6829-4690-86B3-13F28CBC0FDC}" srcOrd="0" destOrd="0" presId="urn:microsoft.com/office/officeart/2005/8/layout/orgChart1"/>
    <dgm:cxn modelId="{9504FC3A-83E8-41E8-8448-680E6DB37A36}" srcId="{C77124A3-71D1-4259-91EE-E04DDC6858F5}" destId="{348321C1-B172-48B9-A285-96DDAA844E12}" srcOrd="0" destOrd="0" parTransId="{71FB3550-0762-4B8B-8879-5FDEA287BE92}" sibTransId="{D6D09A60-4FE4-4475-B609-2500CEDCA215}"/>
    <dgm:cxn modelId="{DB6AFD3D-2153-4CC5-98E6-9AC2E8576AAE}" type="presOf" srcId="{189C9725-0B75-4156-B995-BDB91D093091}" destId="{6303CC50-7C8A-4387-B728-AA156CF4F6CF}" srcOrd="0" destOrd="0" presId="urn:microsoft.com/office/officeart/2005/8/layout/orgChart1"/>
    <dgm:cxn modelId="{45728B3F-AEA0-4E33-AA1B-02EC1DC4EF19}" srcId="{3A0C2404-A4A6-434A-BA99-3DE93B48027E}" destId="{FCB3D90D-45B0-428E-9778-05A166DF4BEE}" srcOrd="0" destOrd="0" parTransId="{8AD6E79F-23B3-415C-87E8-CD894880867B}" sibTransId="{E9E5DC84-026D-457C-9723-91921A5C2BBA}"/>
    <dgm:cxn modelId="{6DCDE13F-2E20-44A8-BA73-C873FB7874CB}" type="presOf" srcId="{81E20895-5A78-4C51-8EFB-B14B62161C57}" destId="{E1252836-722E-4F65-9857-6A3100000391}" srcOrd="0" destOrd="0" presId="urn:microsoft.com/office/officeart/2005/8/layout/orgChart1"/>
    <dgm:cxn modelId="{628DCA5C-7947-42AD-BCFD-59212960C1AC}" type="presOf" srcId="{726D75E1-2184-4D6B-B215-6D0677B97AE9}" destId="{F4F9767F-14FF-42C1-912E-994DCCF99091}" srcOrd="0" destOrd="0" presId="urn:microsoft.com/office/officeart/2005/8/layout/orgChart1"/>
    <dgm:cxn modelId="{8BCA5B42-AE4A-4D45-B55E-B809B36C6A05}" type="presOf" srcId="{A4BC52CF-D4DB-48A2-812C-1C5455ABB9F1}" destId="{FF0D8ECE-7925-4920-ACA4-F7A25EE0757E}" srcOrd="1" destOrd="0" presId="urn:microsoft.com/office/officeart/2005/8/layout/orgChart1"/>
    <dgm:cxn modelId="{8C016D44-6E47-4B66-B13A-C927511FB300}" type="presOf" srcId="{82A724CD-118E-4010-B134-A9FFF6E24475}" destId="{A772F6EB-B20E-4000-B2F6-8BF74F49E9C8}" srcOrd="0" destOrd="0" presId="urn:microsoft.com/office/officeart/2005/8/layout/orgChart1"/>
    <dgm:cxn modelId="{B7229564-155D-4644-B7E8-7489DD99F7A8}" type="presOf" srcId="{1AB6A3C9-3666-44D9-86DC-319A917CE345}" destId="{DDA761E1-DF58-40C1-B623-5B338159250B}" srcOrd="0" destOrd="0" presId="urn:microsoft.com/office/officeart/2005/8/layout/orgChart1"/>
    <dgm:cxn modelId="{04B70045-6799-4662-8F00-A1B6A22EFBB7}" type="presOf" srcId="{0DDEE98B-83FA-4848-B58A-EE9EF7F614DC}" destId="{C8C52EED-E3D4-4E7B-9FCD-6A5D7FABEEF6}" srcOrd="0" destOrd="0" presId="urn:microsoft.com/office/officeart/2005/8/layout/orgChart1"/>
    <dgm:cxn modelId="{2E9E7A65-657F-47DD-A401-DF5C9D08BEBB}" type="presOf" srcId="{1AB6A3C9-3666-44D9-86DC-319A917CE345}" destId="{7FEDB035-9B02-438C-B857-F3FEFED48E34}" srcOrd="1" destOrd="0" presId="urn:microsoft.com/office/officeart/2005/8/layout/orgChart1"/>
    <dgm:cxn modelId="{9A427D67-CD23-4127-8291-754BD59BD2FC}" type="presOf" srcId="{348321C1-B172-48B9-A285-96DDAA844E12}" destId="{5E8DDAF0-E999-4492-BB70-324C0DDC66A7}" srcOrd="1" destOrd="0" presId="urn:microsoft.com/office/officeart/2005/8/layout/orgChart1"/>
    <dgm:cxn modelId="{508DCA4A-589D-461A-BE3B-3C107E9652AE}" type="presOf" srcId="{32A50EF7-AA1D-4E3F-86BE-9D0B4A213951}" destId="{661B5DAC-BBE1-4F0F-8416-4B190CBD356B}" srcOrd="1" destOrd="0" presId="urn:microsoft.com/office/officeart/2005/8/layout/orgChart1"/>
    <dgm:cxn modelId="{DD80916D-67FE-48EE-99EE-AE1E3F389311}" srcId="{CA4E9E53-51A0-44DC-BC0E-0C57DA5A34BC}" destId="{6ECE7F29-5FBF-408C-B29D-A30D0CBF7EB3}" srcOrd="10" destOrd="0" parTransId="{CB58FF1B-3A7A-49C7-9851-32076C16EB96}" sibTransId="{A8D595E0-447E-4BCA-8E36-26323D89B594}"/>
    <dgm:cxn modelId="{E3A4CD6D-B249-4D63-B9FF-E033ECA57183}" srcId="{BBBD3203-C61C-4A38-9171-59A0169EA221}" destId="{CAF9DEF4-2AC3-495E-B060-E62F1E3C4FB7}" srcOrd="0" destOrd="0" parTransId="{69BE8040-B001-4C12-A5F0-0252B5CA1F25}" sibTransId="{0AD0AD8C-E7BF-41F5-89C9-101F1C10D42C}"/>
    <dgm:cxn modelId="{0F86A86F-CAAB-4CDA-9082-D5DF8705317D}" srcId="{94C5D201-33AC-4ECE-A163-62CAE340AD03}" destId="{0DDEE98B-83FA-4848-B58A-EE9EF7F614DC}" srcOrd="1" destOrd="0" parTransId="{82A724CD-118E-4010-B134-A9FFF6E24475}" sibTransId="{86F1682E-1C7F-4BA9-BB90-806BE7ADBD19}"/>
    <dgm:cxn modelId="{39A27473-964F-4BAD-BB95-AAC155FBF2FA}" srcId="{C77124A3-71D1-4259-91EE-E04DDC6858F5}" destId="{81E20895-5A78-4C51-8EFB-B14B62161C57}" srcOrd="1" destOrd="0" parTransId="{3E30FDF9-82A0-4224-8494-94FED3744AF7}" sibTransId="{8F915CFB-DDB3-4234-9503-5FF1E25CE7F8}"/>
    <dgm:cxn modelId="{42499D78-E267-4845-9142-70D921DCF423}" type="presOf" srcId="{2932885D-5D33-480D-A1E9-A7D2A4BF0D6D}" destId="{09C64C0D-299C-4985-8B8A-6AA00D9ADFE2}" srcOrd="0" destOrd="0" presId="urn:microsoft.com/office/officeart/2005/8/layout/orgChart1"/>
    <dgm:cxn modelId="{B32C7B59-AE61-4B51-9C6A-5EED7CE81C8B}" type="presOf" srcId="{4DD972B9-10CB-40BF-B25F-5E6E44E0E31C}" destId="{D8F20CD5-73AD-4A14-B32F-AD62CD6B8D0B}" srcOrd="0" destOrd="0" presId="urn:microsoft.com/office/officeart/2005/8/layout/orgChart1"/>
    <dgm:cxn modelId="{7F599F59-A3D0-4A9D-B9D3-9E931D3E25F3}" type="presOf" srcId="{CAF9DEF4-2AC3-495E-B060-E62F1E3C4FB7}" destId="{3C250F8B-2DFF-45E8-A53C-8E4C8B3CD66C}" srcOrd="1" destOrd="0" presId="urn:microsoft.com/office/officeart/2005/8/layout/orgChart1"/>
    <dgm:cxn modelId="{B85CA979-3596-4F2B-BB72-91450FEFED8A}" type="presOf" srcId="{4DD972B9-10CB-40BF-B25F-5E6E44E0E31C}" destId="{14CA2A8B-DA01-4F1B-8EFC-796DAF934160}" srcOrd="1" destOrd="0" presId="urn:microsoft.com/office/officeart/2005/8/layout/orgChart1"/>
    <dgm:cxn modelId="{36F2FC59-0B59-4824-BEFE-42CF4A015061}" type="presOf" srcId="{1A40E4EA-CAC1-43B1-960F-66E92D387751}" destId="{3C6709F8-2212-44A0-84C4-994EE4D4AF9F}" srcOrd="0" destOrd="0" presId="urn:microsoft.com/office/officeart/2005/8/layout/orgChart1"/>
    <dgm:cxn modelId="{A7AFDE7C-AD87-4BBE-87F1-65816676AD1E}" type="presOf" srcId="{5B880925-5CB5-4147-8D24-9F53D1D2881C}" destId="{40019918-BCEC-425F-9D0C-6C5EC726E32C}" srcOrd="0" destOrd="0" presId="urn:microsoft.com/office/officeart/2005/8/layout/orgChart1"/>
    <dgm:cxn modelId="{A0EFBB81-8831-4997-AAA8-C1B1930CFDB2}" type="presOf" srcId="{52080850-A195-425D-835C-39389713847E}" destId="{F1B9502D-1ABC-4263-AE14-CC69C8C45A60}" srcOrd="0" destOrd="0" presId="urn:microsoft.com/office/officeart/2005/8/layout/orgChart1"/>
    <dgm:cxn modelId="{D1604D83-86F4-4A03-9643-26B5834F0011}" type="presOf" srcId="{6ECE7F29-5FBF-408C-B29D-A30D0CBF7EB3}" destId="{70CB376E-AB0E-4B26-8F88-1803C1ED1778}" srcOrd="0" destOrd="0" presId="urn:microsoft.com/office/officeart/2005/8/layout/orgChart1"/>
    <dgm:cxn modelId="{CBA0A384-D457-423F-BD25-B191AD8C05EA}" type="presOf" srcId="{6046FBE4-73FC-4366-A4B0-FF3B602E8E01}" destId="{73EA57AA-FE51-442D-8E7E-B0C80EEDF789}" srcOrd="0" destOrd="0" presId="urn:microsoft.com/office/officeart/2005/8/layout/orgChart1"/>
    <dgm:cxn modelId="{D1ACE784-2149-4416-B3AD-9118279252AE}" srcId="{CA4E9E53-51A0-44DC-BC0E-0C57DA5A34BC}" destId="{726D75E1-2184-4D6B-B215-6D0677B97AE9}" srcOrd="0" destOrd="0" parTransId="{80F1B62C-4EF9-46FC-8ED4-B1F30438FDD2}" sibTransId="{CE9D164E-6E55-47E9-80DF-4493C03D6614}"/>
    <dgm:cxn modelId="{A6664288-6394-478A-AD36-3928414402F6}" type="presOf" srcId="{8AD6E79F-23B3-415C-87E8-CD894880867B}" destId="{3CF66B4A-3018-4575-A0C8-04930CFE75B4}" srcOrd="0" destOrd="0" presId="urn:microsoft.com/office/officeart/2005/8/layout/orgChart1"/>
    <dgm:cxn modelId="{F59A1789-4E13-4997-AFE1-CE980E5381A2}" srcId="{8E44DECA-B033-4D59-BCE0-7B1D4FAEEC78}" destId="{31C19D11-65B2-4406-97E1-EB7A3780930F}" srcOrd="0" destOrd="0" parTransId="{C9147FA1-E030-4C87-97E3-C3049F1054CA}" sibTransId="{8306AA0D-2A7A-47F2-82C2-8E5460AA4B41}"/>
    <dgm:cxn modelId="{94CCE18A-1E5C-4F44-A2AD-E6874EECC564}" type="presOf" srcId="{D0272A29-47C8-4037-8CCC-E2F7597E629A}" destId="{B9DA15D9-E4DF-4FFF-8B08-A59FBADD4AE2}" srcOrd="1" destOrd="0" presId="urn:microsoft.com/office/officeart/2005/8/layout/orgChart1"/>
    <dgm:cxn modelId="{9D45228B-50AB-4AAC-9E17-1FCE4A0CF138}" type="presOf" srcId="{CA4E9E53-51A0-44DC-BC0E-0C57DA5A34BC}" destId="{3DDFE604-EC56-40A8-9C9D-C70E4445C203}" srcOrd="1" destOrd="0" presId="urn:microsoft.com/office/officeart/2005/8/layout/orgChart1"/>
    <dgm:cxn modelId="{F21FC58F-10D0-4C67-B977-D7BFA6B633F6}" type="presOf" srcId="{726D75E1-2184-4D6B-B215-6D0677B97AE9}" destId="{C1B53315-C13C-4F36-B935-9D5D937E6738}" srcOrd="1" destOrd="0" presId="urn:microsoft.com/office/officeart/2005/8/layout/orgChart1"/>
    <dgm:cxn modelId="{A142F58F-19AA-4EFE-BC0A-4514EA3D59D7}" type="presOf" srcId="{71FB3550-0762-4B8B-8879-5FDEA287BE92}" destId="{AB263042-F47F-4CA2-B40D-01823B5CADBB}" srcOrd="0" destOrd="0" presId="urn:microsoft.com/office/officeart/2005/8/layout/orgChart1"/>
    <dgm:cxn modelId="{8F479490-EE29-4A1F-A3E1-AFB2D45DC68F}" type="presOf" srcId="{3A0C2404-A4A6-434A-BA99-3DE93B48027E}" destId="{13B20975-6863-43D6-95D4-8523D29C81F1}" srcOrd="0" destOrd="0" presId="urn:microsoft.com/office/officeart/2005/8/layout/orgChart1"/>
    <dgm:cxn modelId="{2878CF98-128E-4902-90A2-9921DF85485C}" type="presOf" srcId="{3E30FDF9-82A0-4224-8494-94FED3744AF7}" destId="{085B845D-8E1F-4FF7-B03E-15F8DBF83596}" srcOrd="0" destOrd="0" presId="urn:microsoft.com/office/officeart/2005/8/layout/orgChart1"/>
    <dgm:cxn modelId="{85876E99-CDD3-4908-B971-68EDCE8B8229}" type="presOf" srcId="{6046FBE4-73FC-4366-A4B0-FF3B602E8E01}" destId="{6443FD15-03DC-433C-9514-E2BEE72DFA9C}" srcOrd="1" destOrd="0" presId="urn:microsoft.com/office/officeart/2005/8/layout/orgChart1"/>
    <dgm:cxn modelId="{191B729A-9BE2-4426-8C29-05A214D6FA85}" type="presOf" srcId="{FCB3D90D-45B0-428E-9778-05A166DF4BEE}" destId="{27D7F832-C94C-417C-97A2-6D1281B8105D}" srcOrd="1" destOrd="0" presId="urn:microsoft.com/office/officeart/2005/8/layout/orgChart1"/>
    <dgm:cxn modelId="{EAAE619C-9EB0-4D69-A6F9-9D2542D29445}" type="presOf" srcId="{6E5AD249-D469-4CA6-84C3-2F8FB566FEA1}" destId="{55E5406E-5E71-4F51-8C80-1885A4A4EE70}" srcOrd="0" destOrd="0" presId="urn:microsoft.com/office/officeart/2005/8/layout/orgChart1"/>
    <dgm:cxn modelId="{B210269D-3423-464A-AFDB-54F9BB134755}" type="presOf" srcId="{189C9725-0B75-4156-B995-BDB91D093091}" destId="{B33981A6-8869-4B5F-AA25-78E93833FEBC}" srcOrd="1" destOrd="0" presId="urn:microsoft.com/office/officeart/2005/8/layout/orgChart1"/>
    <dgm:cxn modelId="{D7AD549D-36CA-4731-A5FA-DC1A3EEFFF00}" srcId="{CA4E9E53-51A0-44DC-BC0E-0C57DA5A34BC}" destId="{32A50EF7-AA1D-4E3F-86BE-9D0B4A213951}" srcOrd="7" destOrd="0" parTransId="{F6DAA3A9-0917-4096-A663-5C4503ACD30F}" sibTransId="{3F2600B5-94E9-46CF-BFC7-93D94171B95E}"/>
    <dgm:cxn modelId="{874FE9A7-F050-443E-8C81-C676EA17D830}" type="presOf" srcId="{27380CB9-2B87-48FC-B928-C53F7C36AFFC}" destId="{3158EE54-8B13-4CB6-9FDB-90895AC30775}" srcOrd="0" destOrd="0" presId="urn:microsoft.com/office/officeart/2005/8/layout/orgChart1"/>
    <dgm:cxn modelId="{950985A8-45AF-4081-95AA-845498F8FAB8}" type="presOf" srcId="{3A0C2404-A4A6-434A-BA99-3DE93B48027E}" destId="{5CBC75D2-A4C3-46E5-848B-711F501D4E7C}" srcOrd="1" destOrd="0" presId="urn:microsoft.com/office/officeart/2005/8/layout/orgChart1"/>
    <dgm:cxn modelId="{DDC592AA-8FB3-4ADF-AF70-0D66C9EAF7EC}" srcId="{3A0C2404-A4A6-434A-BA99-3DE93B48027E}" destId="{6046FBE4-73FC-4366-A4B0-FF3B602E8E01}" srcOrd="1" destOrd="0" parTransId="{AF6FC584-95C4-4CA8-A5E0-26939D14BFF4}" sibTransId="{26DD6A0B-E112-4B17-9D64-4780736B07FE}"/>
    <dgm:cxn modelId="{DBC009AB-D935-496A-BA9A-4DF2829BB569}" type="presOf" srcId="{0DDEE98B-83FA-4848-B58A-EE9EF7F614DC}" destId="{F6A28FFA-D019-4A3A-9401-DB92EADD6761}" srcOrd="1" destOrd="0" presId="urn:microsoft.com/office/officeart/2005/8/layout/orgChart1"/>
    <dgm:cxn modelId="{192687AC-4B3F-4C05-A2B1-C16CF9D2FAF5}" srcId="{8E44DECA-B033-4D59-BCE0-7B1D4FAEEC78}" destId="{189C9725-0B75-4156-B995-BDB91D093091}" srcOrd="2" destOrd="0" parTransId="{5B880925-5CB5-4147-8D24-9F53D1D2881C}" sibTransId="{96B4945F-921E-4809-84C7-D78115B8D943}"/>
    <dgm:cxn modelId="{99FE71BB-EA1C-4CB0-AE4A-08073C405121}" type="presOf" srcId="{C9147FA1-E030-4C87-97E3-C3049F1054CA}" destId="{61D9FCDF-E135-4786-B9C1-990B2E56A0A2}" srcOrd="0" destOrd="0" presId="urn:microsoft.com/office/officeart/2005/8/layout/orgChart1"/>
    <dgm:cxn modelId="{69D655BB-A4F3-4316-838C-893F027F6BE5}" srcId="{CA4E9E53-51A0-44DC-BC0E-0C57DA5A34BC}" destId="{1AB6A3C9-3666-44D9-86DC-319A917CE345}" srcOrd="4" destOrd="0" parTransId="{33DD7B9B-5492-40F3-A863-3A357AE72978}" sibTransId="{1C637382-F580-40FD-A632-63ED612D06E6}"/>
    <dgm:cxn modelId="{444D9FBD-ECBD-4D4C-8BE9-D3A7D0C2C980}" type="presOf" srcId="{5AB7C4AF-9AB2-4AAD-B9EA-BB09658B0B9A}" destId="{DF4E1459-2360-4653-9C70-37D4436DD82D}" srcOrd="0" destOrd="0" presId="urn:microsoft.com/office/officeart/2005/8/layout/orgChart1"/>
    <dgm:cxn modelId="{974695C1-5F58-4573-AC1C-5E3A98EC0C72}" srcId="{CA4E9E53-51A0-44DC-BC0E-0C57DA5A34BC}" destId="{94C5D201-33AC-4ECE-A163-62CAE340AD03}" srcOrd="1" destOrd="0" parTransId="{27380CB9-2B87-48FC-B928-C53F7C36AFFC}" sibTransId="{E99D863A-EB38-499B-BADE-76987BDCB00B}"/>
    <dgm:cxn modelId="{2F7076C8-982E-4E69-B175-C70F42EC8AD9}" srcId="{CA4E9E53-51A0-44DC-BC0E-0C57DA5A34BC}" destId="{D0272A29-47C8-4037-8CCC-E2F7597E629A}" srcOrd="5" destOrd="0" parTransId="{5AB7C4AF-9AB2-4AAD-B9EA-BB09658B0B9A}" sibTransId="{F403F60A-7061-468D-86D3-EF6148151518}"/>
    <dgm:cxn modelId="{ACC1E2CC-906E-4781-B4E0-DC41F7CF9F83}" srcId="{CA4E9E53-51A0-44DC-BC0E-0C57DA5A34BC}" destId="{BBBD3203-C61C-4A38-9171-59A0169EA221}" srcOrd="2" destOrd="0" parTransId="{89BDA2D7-3F3B-466A-8739-D22FA16E4774}" sibTransId="{C67DF8EE-9176-49DD-A2CB-66E9E12291F6}"/>
    <dgm:cxn modelId="{8A3420D0-EEC2-46B0-8CE2-E5D6322B8950}" type="presOf" srcId="{A4BC52CF-D4DB-48A2-812C-1C5455ABB9F1}" destId="{AD74945C-083C-4A04-80E7-B585C8F05C4D}" srcOrd="0" destOrd="0" presId="urn:microsoft.com/office/officeart/2005/8/layout/orgChart1"/>
    <dgm:cxn modelId="{5CF08AD0-EE27-4E34-8BFF-736D1725C12D}" type="presOf" srcId="{6ECE7F29-5FBF-408C-B29D-A30D0CBF7EB3}" destId="{8BAA1DC4-2A7D-4198-BC57-8918D088359E}" srcOrd="1" destOrd="0" presId="urn:microsoft.com/office/officeart/2005/8/layout/orgChart1"/>
    <dgm:cxn modelId="{10A4A9D0-B642-4EF0-A4BA-260EF3422093}" type="presOf" srcId="{32A50EF7-AA1D-4E3F-86BE-9D0B4A213951}" destId="{04606CAF-9C0C-4F3C-92B3-316143238909}" srcOrd="0" destOrd="0" presId="urn:microsoft.com/office/officeart/2005/8/layout/orgChart1"/>
    <dgm:cxn modelId="{6C41D7D0-6FEA-42DF-8D88-D470801D7C90}" type="presOf" srcId="{BBBD3203-C61C-4A38-9171-59A0169EA221}" destId="{6ACD35DD-162C-470C-B5A5-09706C59FA83}" srcOrd="0" destOrd="0" presId="urn:microsoft.com/office/officeart/2005/8/layout/orgChart1"/>
    <dgm:cxn modelId="{9ED21DD7-C45E-4170-A7D8-1B75BB1D4E1C}" type="presOf" srcId="{31C19D11-65B2-4406-97E1-EB7A3780930F}" destId="{41B4D6B4-F1CD-4A94-A396-E03888FEF0C6}" srcOrd="1" destOrd="0" presId="urn:microsoft.com/office/officeart/2005/8/layout/orgChart1"/>
    <dgm:cxn modelId="{D60BEAD9-B3F5-4665-85AE-8C1629900C90}" srcId="{E369B4CE-376B-46E2-8085-297D8759AF9C}" destId="{CA4E9E53-51A0-44DC-BC0E-0C57DA5A34BC}" srcOrd="0" destOrd="0" parTransId="{CD518CC6-0A01-4146-869F-5D0D8659071A}" sibTransId="{7913DF9F-F4FE-4F70-B30C-593D45D5B5F6}"/>
    <dgm:cxn modelId="{5A3C10DA-0F56-457C-95D4-18B560718280}" srcId="{CA4E9E53-51A0-44DC-BC0E-0C57DA5A34BC}" destId="{3A0C2404-A4A6-434A-BA99-3DE93B48027E}" srcOrd="6" destOrd="0" parTransId="{52080850-A195-425D-835C-39389713847E}" sibTransId="{01E3C2DF-E66D-4E7C-A67B-629259867B0A}"/>
    <dgm:cxn modelId="{660A9CDB-A75A-4D11-8B9F-5E579178CF08}" type="presOf" srcId="{CB58FF1B-3A7A-49C7-9851-32076C16EB96}" destId="{BBB19885-A185-4BC7-A932-8FE41E7E8B03}" srcOrd="0" destOrd="0" presId="urn:microsoft.com/office/officeart/2005/8/layout/orgChart1"/>
    <dgm:cxn modelId="{7A0F14E2-5E05-4D29-9DC4-848AEC84A0E8}" type="presOf" srcId="{94C5D201-33AC-4ECE-A163-62CAE340AD03}" destId="{9C109063-9147-47AF-A69A-C204E3F8B701}" srcOrd="1" destOrd="0" presId="urn:microsoft.com/office/officeart/2005/8/layout/orgChart1"/>
    <dgm:cxn modelId="{3F9C03E4-AD0D-4F0D-A886-9DCBE864F34A}" type="presOf" srcId="{189516A6-A80B-44F3-B76B-FC22445089DC}" destId="{B6A13245-EA8B-478A-B76E-14F36C9471BD}" srcOrd="0" destOrd="0" presId="urn:microsoft.com/office/officeart/2005/8/layout/orgChart1"/>
    <dgm:cxn modelId="{43ABABE4-4F72-444D-B014-CCDF0BD491C0}" srcId="{94C5D201-33AC-4ECE-A163-62CAE340AD03}" destId="{D86A7E09-1E2E-41AE-8420-1BDE30DBAC06}" srcOrd="0" destOrd="0" parTransId="{1A40E4EA-CAC1-43B1-960F-66E92D387751}" sibTransId="{7686F835-6085-4117-885F-687AE15E09A9}"/>
    <dgm:cxn modelId="{024171E8-9C8D-4F19-99C6-BF101C011268}" type="presOf" srcId="{7B3B7A44-AD7D-417B-B62D-4BAA6BFCF510}" destId="{BD5F537B-D9D3-48E8-B06F-35F2D19550D5}" srcOrd="0" destOrd="0" presId="urn:microsoft.com/office/officeart/2005/8/layout/orgChart1"/>
    <dgm:cxn modelId="{3C39F9EB-F937-4EB7-A9DA-6FCE8C2F3A2B}" type="presOf" srcId="{6E5AD249-D469-4CA6-84C3-2F8FB566FEA1}" destId="{21582F10-2464-41A3-A97F-95DDD7B73A4E}" srcOrd="1" destOrd="0" presId="urn:microsoft.com/office/officeart/2005/8/layout/orgChart1"/>
    <dgm:cxn modelId="{DCA32AF3-1C65-4631-B37F-8BDFA697CCF0}" type="presOf" srcId="{31C19D11-65B2-4406-97E1-EB7A3780930F}" destId="{4EEF7609-1C6E-4155-866F-E33024633AF5}" srcOrd="0" destOrd="0" presId="urn:microsoft.com/office/officeart/2005/8/layout/orgChart1"/>
    <dgm:cxn modelId="{9D9556F4-A931-4334-8EA2-62EAC4C6A88F}" type="presOf" srcId="{99C144B1-3A6D-4B32-B80E-4B5231023073}" destId="{A3267340-40E8-4292-B4EA-860CB19A94D7}" srcOrd="0" destOrd="0" presId="urn:microsoft.com/office/officeart/2005/8/layout/orgChart1"/>
    <dgm:cxn modelId="{A442CEF5-A4E2-46AB-A81C-076E9FA70EFA}" type="presOf" srcId="{8E44DECA-B033-4D59-BCE0-7B1D4FAEEC78}" destId="{CFE3D248-C81C-43DD-BECD-C55CA6F1F074}" srcOrd="0" destOrd="0" presId="urn:microsoft.com/office/officeart/2005/8/layout/orgChart1"/>
    <dgm:cxn modelId="{92093AF6-DE27-485F-9A2C-0EF59C806C03}" type="presOf" srcId="{81E20895-5A78-4C51-8EFB-B14B62161C57}" destId="{AD18556C-09DC-4665-9B2B-20CFF435AF18}" srcOrd="1" destOrd="0" presId="urn:microsoft.com/office/officeart/2005/8/layout/orgChart1"/>
    <dgm:cxn modelId="{E28413FA-D7E4-4027-B27A-9254D53299FF}" type="presOf" srcId="{C77124A3-71D1-4259-91EE-E04DDC6858F5}" destId="{AA267956-C65D-48FF-8D4D-FB6AA5567E56}" srcOrd="1" destOrd="0" presId="urn:microsoft.com/office/officeart/2005/8/layout/orgChart1"/>
    <dgm:cxn modelId="{60AB42FA-151C-4FAE-8528-FE1D878CEA90}" type="presOf" srcId="{E369B4CE-376B-46E2-8085-297D8759AF9C}" destId="{B11CB68A-1BB6-4DBC-9234-0AB46B19872B}" srcOrd="0" destOrd="0" presId="urn:microsoft.com/office/officeart/2005/8/layout/orgChart1"/>
    <dgm:cxn modelId="{104B06FB-8B46-413F-8CD8-82F1F35A1EA3}" type="presOf" srcId="{CA4E9E53-51A0-44DC-BC0E-0C57DA5A34BC}" destId="{11648014-3A02-40E8-8C72-1FFCD142E3D0}" srcOrd="0" destOrd="0" presId="urn:microsoft.com/office/officeart/2005/8/layout/orgChart1"/>
    <dgm:cxn modelId="{72DC59FB-9EF8-4797-B37C-0A5887413FC8}" srcId="{CA4E9E53-51A0-44DC-BC0E-0C57DA5A34BC}" destId="{6E5AD249-D469-4CA6-84C3-2F8FB566FEA1}" srcOrd="8" destOrd="0" parTransId="{96DBC943-54C4-4BCD-AE15-021B98F8653E}" sibTransId="{62D98C3B-027F-450C-AEDE-A018CD0A899A}"/>
    <dgm:cxn modelId="{77A09AFB-31BB-440E-A742-36F01FF34E0E}" srcId="{726D75E1-2184-4D6B-B215-6D0677B97AE9}" destId="{A4BC52CF-D4DB-48A2-812C-1C5455ABB9F1}" srcOrd="1" destOrd="0" parTransId="{05580274-B39A-465F-93F9-D81C2FFB10EB}" sibTransId="{EF41E5E6-8CC1-49F4-96AD-49769FA990F2}"/>
    <dgm:cxn modelId="{7E430AFC-84AC-44B5-84DD-9B6B16DAD78B}" type="presOf" srcId="{89BDA2D7-3F3B-466A-8739-D22FA16E4774}" destId="{4C99A281-F6DB-4D9B-BCFA-7BB866945127}" srcOrd="0" destOrd="0" presId="urn:microsoft.com/office/officeart/2005/8/layout/orgChart1"/>
    <dgm:cxn modelId="{F4BFAFFC-12CF-4F76-ADAF-D8700F59DAE6}" type="presOf" srcId="{99C144B1-3A6D-4B32-B80E-4B5231023073}" destId="{F73DB51A-C2DC-4A24-9D34-17375AD7B91B}" srcOrd="1" destOrd="0" presId="urn:microsoft.com/office/officeart/2005/8/layout/orgChart1"/>
    <dgm:cxn modelId="{704FFBFE-A247-4073-9230-33EB078C1FE3}" type="presOf" srcId="{96DBC943-54C4-4BCD-AE15-021B98F8653E}" destId="{11559D23-DD1B-4461-AA9B-037E027B97ED}" srcOrd="0" destOrd="0" presId="urn:microsoft.com/office/officeart/2005/8/layout/orgChart1"/>
    <dgm:cxn modelId="{B1E996FF-B702-47AF-BB8C-D52376EB9E5A}" srcId="{8E44DECA-B033-4D59-BCE0-7B1D4FAEEC78}" destId="{99C144B1-3A6D-4B32-B80E-4B5231023073}" srcOrd="1" destOrd="0" parTransId="{75DAACE8-FF58-4E57-91EC-01A4FF433375}" sibTransId="{7011133D-2A72-4E02-852A-07C9E9A742D8}"/>
    <dgm:cxn modelId="{9754E776-7B96-451A-AEF7-736AC165383A}" type="presParOf" srcId="{B11CB68A-1BB6-4DBC-9234-0AB46B19872B}" destId="{30154327-897B-4408-9389-5EEEA1F44257}" srcOrd="0" destOrd="0" presId="urn:microsoft.com/office/officeart/2005/8/layout/orgChart1"/>
    <dgm:cxn modelId="{119F05F3-E5A1-4B3E-AB7F-E860D48EA795}" type="presParOf" srcId="{30154327-897B-4408-9389-5EEEA1F44257}" destId="{0CDF1240-98BB-4935-A3E8-72F922254232}" srcOrd="0" destOrd="0" presId="urn:microsoft.com/office/officeart/2005/8/layout/orgChart1"/>
    <dgm:cxn modelId="{5803E9CC-35E1-4102-989D-3A9B1009BF9E}" type="presParOf" srcId="{0CDF1240-98BB-4935-A3E8-72F922254232}" destId="{11648014-3A02-40E8-8C72-1FFCD142E3D0}" srcOrd="0" destOrd="0" presId="urn:microsoft.com/office/officeart/2005/8/layout/orgChart1"/>
    <dgm:cxn modelId="{0A7A7D08-A118-457F-9BD6-D6FDF7BF342C}" type="presParOf" srcId="{0CDF1240-98BB-4935-A3E8-72F922254232}" destId="{3DDFE604-EC56-40A8-9C9D-C70E4445C203}" srcOrd="1" destOrd="0" presId="urn:microsoft.com/office/officeart/2005/8/layout/orgChart1"/>
    <dgm:cxn modelId="{42F51C70-47D8-4258-884C-29FB62AA9780}" type="presParOf" srcId="{30154327-897B-4408-9389-5EEEA1F44257}" destId="{C85DD7D4-E40A-433E-BC3B-3E3DFED35E02}" srcOrd="1" destOrd="0" presId="urn:microsoft.com/office/officeart/2005/8/layout/orgChart1"/>
    <dgm:cxn modelId="{EB88B2E2-916E-4055-97B6-D23831A68E4E}" type="presParOf" srcId="{C85DD7D4-E40A-433E-BC3B-3E3DFED35E02}" destId="{D15BB8CB-466D-45D7-992D-67258D45D328}" srcOrd="0" destOrd="0" presId="urn:microsoft.com/office/officeart/2005/8/layout/orgChart1"/>
    <dgm:cxn modelId="{526C56BA-FBE0-4FCD-BFB9-7910FA6E3497}" type="presParOf" srcId="{C85DD7D4-E40A-433E-BC3B-3E3DFED35E02}" destId="{B3C32C1F-8308-4DA7-86F6-7BA0E02CD3D0}" srcOrd="1" destOrd="0" presId="urn:microsoft.com/office/officeart/2005/8/layout/orgChart1"/>
    <dgm:cxn modelId="{6E3CF218-3477-4A0D-81DF-DEA04257DBFF}" type="presParOf" srcId="{B3C32C1F-8308-4DA7-86F6-7BA0E02CD3D0}" destId="{702D9319-8B33-4779-88C6-DF72F5537021}" srcOrd="0" destOrd="0" presId="urn:microsoft.com/office/officeart/2005/8/layout/orgChart1"/>
    <dgm:cxn modelId="{2A1F9501-F86F-49B6-B595-FF3E480C5619}" type="presParOf" srcId="{702D9319-8B33-4779-88C6-DF72F5537021}" destId="{F4F9767F-14FF-42C1-912E-994DCCF99091}" srcOrd="0" destOrd="0" presId="urn:microsoft.com/office/officeart/2005/8/layout/orgChart1"/>
    <dgm:cxn modelId="{EA437291-F7BB-48E2-AF3B-C138883D5DEB}" type="presParOf" srcId="{702D9319-8B33-4779-88C6-DF72F5537021}" destId="{C1B53315-C13C-4F36-B935-9D5D937E6738}" srcOrd="1" destOrd="0" presId="urn:microsoft.com/office/officeart/2005/8/layout/orgChart1"/>
    <dgm:cxn modelId="{362ACC56-01AF-4C95-ABE1-B3FBBB00CBB5}" type="presParOf" srcId="{B3C32C1F-8308-4DA7-86F6-7BA0E02CD3D0}" destId="{D2D0D8F9-30F8-4581-AF1F-09311ED511C9}" srcOrd="1" destOrd="0" presId="urn:microsoft.com/office/officeart/2005/8/layout/orgChart1"/>
    <dgm:cxn modelId="{5C0CA319-5438-426A-9B7F-CB7FE8118163}" type="presParOf" srcId="{D2D0D8F9-30F8-4581-AF1F-09311ED511C9}" destId="{BD5F537B-D9D3-48E8-B06F-35F2D19550D5}" srcOrd="0" destOrd="0" presId="urn:microsoft.com/office/officeart/2005/8/layout/orgChart1"/>
    <dgm:cxn modelId="{E49FA972-B58F-4217-9843-DF958EA09FAA}" type="presParOf" srcId="{D2D0D8F9-30F8-4581-AF1F-09311ED511C9}" destId="{7A39999C-241B-43A6-B618-CF42FF93750A}" srcOrd="1" destOrd="0" presId="urn:microsoft.com/office/officeart/2005/8/layout/orgChart1"/>
    <dgm:cxn modelId="{764492FE-ED14-4F61-9015-155F9DDC7614}" type="presParOf" srcId="{7A39999C-241B-43A6-B618-CF42FF93750A}" destId="{DF6E99D6-DB6C-4DE1-B857-1AC91771EC48}" srcOrd="0" destOrd="0" presId="urn:microsoft.com/office/officeart/2005/8/layout/orgChart1"/>
    <dgm:cxn modelId="{7A45F51B-BB52-4853-A9E1-BDA181E75921}" type="presParOf" srcId="{DF6E99D6-DB6C-4DE1-B857-1AC91771EC48}" destId="{D8F20CD5-73AD-4A14-B32F-AD62CD6B8D0B}" srcOrd="0" destOrd="0" presId="urn:microsoft.com/office/officeart/2005/8/layout/orgChart1"/>
    <dgm:cxn modelId="{7FF1D835-7F90-4FCA-BB3F-66B99E738879}" type="presParOf" srcId="{DF6E99D6-DB6C-4DE1-B857-1AC91771EC48}" destId="{14CA2A8B-DA01-4F1B-8EFC-796DAF934160}" srcOrd="1" destOrd="0" presId="urn:microsoft.com/office/officeart/2005/8/layout/orgChart1"/>
    <dgm:cxn modelId="{F75CB25D-5640-4320-B450-4CCE773C199C}" type="presParOf" srcId="{7A39999C-241B-43A6-B618-CF42FF93750A}" destId="{8807A9B1-E71D-4418-A680-6A11818A569F}" srcOrd="1" destOrd="0" presId="urn:microsoft.com/office/officeart/2005/8/layout/orgChart1"/>
    <dgm:cxn modelId="{70F6F998-D07E-4774-A549-65C0621AAB00}" type="presParOf" srcId="{7A39999C-241B-43A6-B618-CF42FF93750A}" destId="{AC2BC726-D36F-4414-A6C6-253842351AA9}" srcOrd="2" destOrd="0" presId="urn:microsoft.com/office/officeart/2005/8/layout/orgChart1"/>
    <dgm:cxn modelId="{5FB71608-5F6C-465D-928A-578AFDDEBCA5}" type="presParOf" srcId="{D2D0D8F9-30F8-4581-AF1F-09311ED511C9}" destId="{BE8820DD-F690-4B89-B730-BC808E8B5E14}" srcOrd="2" destOrd="0" presId="urn:microsoft.com/office/officeart/2005/8/layout/orgChart1"/>
    <dgm:cxn modelId="{C53F0DCB-3DD6-4334-B342-DA3B52AA0475}" type="presParOf" srcId="{D2D0D8F9-30F8-4581-AF1F-09311ED511C9}" destId="{72E6A6D6-B82F-4395-B048-A6F44F1529D2}" srcOrd="3" destOrd="0" presId="urn:microsoft.com/office/officeart/2005/8/layout/orgChart1"/>
    <dgm:cxn modelId="{6D05AB6E-D4F9-4561-A74F-0D9B3ED6C0F4}" type="presParOf" srcId="{72E6A6D6-B82F-4395-B048-A6F44F1529D2}" destId="{D51FF4E5-2897-4B00-B0C9-C706287F3011}" srcOrd="0" destOrd="0" presId="urn:microsoft.com/office/officeart/2005/8/layout/orgChart1"/>
    <dgm:cxn modelId="{A22A4DD6-EB67-465D-AD05-044A550E81AE}" type="presParOf" srcId="{D51FF4E5-2897-4B00-B0C9-C706287F3011}" destId="{AD74945C-083C-4A04-80E7-B585C8F05C4D}" srcOrd="0" destOrd="0" presId="urn:microsoft.com/office/officeart/2005/8/layout/orgChart1"/>
    <dgm:cxn modelId="{9BAA58ED-58E8-4E9F-A792-3847FE628ADE}" type="presParOf" srcId="{D51FF4E5-2897-4B00-B0C9-C706287F3011}" destId="{FF0D8ECE-7925-4920-ACA4-F7A25EE0757E}" srcOrd="1" destOrd="0" presId="urn:microsoft.com/office/officeart/2005/8/layout/orgChart1"/>
    <dgm:cxn modelId="{60C68602-5F9F-40A2-92E3-053BD944451D}" type="presParOf" srcId="{72E6A6D6-B82F-4395-B048-A6F44F1529D2}" destId="{94091932-0915-45B9-AD86-F1795D4AF17E}" srcOrd="1" destOrd="0" presId="urn:microsoft.com/office/officeart/2005/8/layout/orgChart1"/>
    <dgm:cxn modelId="{1B7E2EF6-B6D5-4102-923B-0C6234A8966B}" type="presParOf" srcId="{72E6A6D6-B82F-4395-B048-A6F44F1529D2}" destId="{ACBFB648-741B-413F-86CC-AC045FD5CEE8}" srcOrd="2" destOrd="0" presId="urn:microsoft.com/office/officeart/2005/8/layout/orgChart1"/>
    <dgm:cxn modelId="{C9228C55-7760-4795-99A4-1CE6DE942556}" type="presParOf" srcId="{B3C32C1F-8308-4DA7-86F6-7BA0E02CD3D0}" destId="{E4FE9D9C-0F65-4679-90E6-56C4E684641F}" srcOrd="2" destOrd="0" presId="urn:microsoft.com/office/officeart/2005/8/layout/orgChart1"/>
    <dgm:cxn modelId="{4AF60A64-CDBF-4526-8658-45FF1038EFE6}" type="presParOf" srcId="{C85DD7D4-E40A-433E-BC3B-3E3DFED35E02}" destId="{3158EE54-8B13-4CB6-9FDB-90895AC30775}" srcOrd="2" destOrd="0" presId="urn:microsoft.com/office/officeart/2005/8/layout/orgChart1"/>
    <dgm:cxn modelId="{A80B0AF6-3610-4B3C-8320-6DFF755FF75F}" type="presParOf" srcId="{C85DD7D4-E40A-433E-BC3B-3E3DFED35E02}" destId="{BD49501A-5BB8-424A-9B96-358E922935AD}" srcOrd="3" destOrd="0" presId="urn:microsoft.com/office/officeart/2005/8/layout/orgChart1"/>
    <dgm:cxn modelId="{BEDD7C1E-396C-4832-8FEC-EA44F4D8EF24}" type="presParOf" srcId="{BD49501A-5BB8-424A-9B96-358E922935AD}" destId="{D43C113B-332D-4763-8202-ECB0AB6F267A}" srcOrd="0" destOrd="0" presId="urn:microsoft.com/office/officeart/2005/8/layout/orgChart1"/>
    <dgm:cxn modelId="{14E47AF3-518F-427C-B35F-C3E6067910FE}" type="presParOf" srcId="{D43C113B-332D-4763-8202-ECB0AB6F267A}" destId="{0ED786BE-A439-41F5-A755-BCA884DE7BE0}" srcOrd="0" destOrd="0" presId="urn:microsoft.com/office/officeart/2005/8/layout/orgChart1"/>
    <dgm:cxn modelId="{D8C98755-7694-4085-B802-173BF3B65F4D}" type="presParOf" srcId="{D43C113B-332D-4763-8202-ECB0AB6F267A}" destId="{9C109063-9147-47AF-A69A-C204E3F8B701}" srcOrd="1" destOrd="0" presId="urn:microsoft.com/office/officeart/2005/8/layout/orgChart1"/>
    <dgm:cxn modelId="{88A960C9-9C6A-45E3-AD36-6A2734CB328D}" type="presParOf" srcId="{BD49501A-5BB8-424A-9B96-358E922935AD}" destId="{D58EAEA0-8C01-4F68-89E8-3EF0541D1D1F}" srcOrd="1" destOrd="0" presId="urn:microsoft.com/office/officeart/2005/8/layout/orgChart1"/>
    <dgm:cxn modelId="{83E029E2-4CC6-4455-A118-7FA5B7BC58AD}" type="presParOf" srcId="{D58EAEA0-8C01-4F68-89E8-3EF0541D1D1F}" destId="{3C6709F8-2212-44A0-84C4-994EE4D4AF9F}" srcOrd="0" destOrd="0" presId="urn:microsoft.com/office/officeart/2005/8/layout/orgChart1"/>
    <dgm:cxn modelId="{F01BB51C-02B3-41CD-A3B9-AE61B37F63BF}" type="presParOf" srcId="{D58EAEA0-8C01-4F68-89E8-3EF0541D1D1F}" destId="{51848D6B-25FE-4016-9975-FCD35598B27C}" srcOrd="1" destOrd="0" presId="urn:microsoft.com/office/officeart/2005/8/layout/orgChart1"/>
    <dgm:cxn modelId="{71F9DA62-4937-4FE8-8C4B-F3B02E38AC36}" type="presParOf" srcId="{51848D6B-25FE-4016-9975-FCD35598B27C}" destId="{8AE3F907-0D2F-48E8-9A30-21286C674F4F}" srcOrd="0" destOrd="0" presId="urn:microsoft.com/office/officeart/2005/8/layout/orgChart1"/>
    <dgm:cxn modelId="{38678AE7-DF12-4B7B-960A-6906A196465F}" type="presParOf" srcId="{8AE3F907-0D2F-48E8-9A30-21286C674F4F}" destId="{CF01B1C3-904D-4B4F-82A3-C594FF7E3E36}" srcOrd="0" destOrd="0" presId="urn:microsoft.com/office/officeart/2005/8/layout/orgChart1"/>
    <dgm:cxn modelId="{997EC5C4-7DFE-4FC9-99D8-035DB5179897}" type="presParOf" srcId="{8AE3F907-0D2F-48E8-9A30-21286C674F4F}" destId="{47C776F8-A508-4CA1-863B-14C2799E6041}" srcOrd="1" destOrd="0" presId="urn:microsoft.com/office/officeart/2005/8/layout/orgChart1"/>
    <dgm:cxn modelId="{BDE81EAD-15EE-43FB-85BC-1B8C5341609B}" type="presParOf" srcId="{51848D6B-25FE-4016-9975-FCD35598B27C}" destId="{09B20215-D4B8-455B-AA52-539261C5B129}" srcOrd="1" destOrd="0" presId="urn:microsoft.com/office/officeart/2005/8/layout/orgChart1"/>
    <dgm:cxn modelId="{DED99744-0C76-4C4D-871E-F2FF43195AE3}" type="presParOf" srcId="{51848D6B-25FE-4016-9975-FCD35598B27C}" destId="{1D6A9182-FE31-4F68-9278-5E216234D9EE}" srcOrd="2" destOrd="0" presId="urn:microsoft.com/office/officeart/2005/8/layout/orgChart1"/>
    <dgm:cxn modelId="{748D4458-51DD-44AB-A8DC-67FCCDD92535}" type="presParOf" srcId="{D58EAEA0-8C01-4F68-89E8-3EF0541D1D1F}" destId="{A772F6EB-B20E-4000-B2F6-8BF74F49E9C8}" srcOrd="2" destOrd="0" presId="urn:microsoft.com/office/officeart/2005/8/layout/orgChart1"/>
    <dgm:cxn modelId="{5A4C27F5-5F2E-4A08-9A2F-2FCD1E5B11EA}" type="presParOf" srcId="{D58EAEA0-8C01-4F68-89E8-3EF0541D1D1F}" destId="{6F9D6861-C70A-4702-8CD5-805823725D95}" srcOrd="3" destOrd="0" presId="urn:microsoft.com/office/officeart/2005/8/layout/orgChart1"/>
    <dgm:cxn modelId="{4A291FD9-1282-42DB-9512-2E8C307A6168}" type="presParOf" srcId="{6F9D6861-C70A-4702-8CD5-805823725D95}" destId="{B69F5139-0A4D-42A1-A82A-870D6849D931}" srcOrd="0" destOrd="0" presId="urn:microsoft.com/office/officeart/2005/8/layout/orgChart1"/>
    <dgm:cxn modelId="{E83E262C-FD59-496D-A9BE-8CD271E18016}" type="presParOf" srcId="{B69F5139-0A4D-42A1-A82A-870D6849D931}" destId="{C8C52EED-E3D4-4E7B-9FCD-6A5D7FABEEF6}" srcOrd="0" destOrd="0" presId="urn:microsoft.com/office/officeart/2005/8/layout/orgChart1"/>
    <dgm:cxn modelId="{5A9510E9-0251-41C1-91B6-00506B7A351C}" type="presParOf" srcId="{B69F5139-0A4D-42A1-A82A-870D6849D931}" destId="{F6A28FFA-D019-4A3A-9401-DB92EADD6761}" srcOrd="1" destOrd="0" presId="urn:microsoft.com/office/officeart/2005/8/layout/orgChart1"/>
    <dgm:cxn modelId="{614F425B-4D0D-42F4-A63B-D4C0019441D9}" type="presParOf" srcId="{6F9D6861-C70A-4702-8CD5-805823725D95}" destId="{837CAB83-D60F-450E-BC93-248F622623DE}" srcOrd="1" destOrd="0" presId="urn:microsoft.com/office/officeart/2005/8/layout/orgChart1"/>
    <dgm:cxn modelId="{A9A07704-1FBC-48A4-A41C-E0858D108098}" type="presParOf" srcId="{6F9D6861-C70A-4702-8CD5-805823725D95}" destId="{E876DD6A-82FA-4276-88B4-0E020101FDD8}" srcOrd="2" destOrd="0" presId="urn:microsoft.com/office/officeart/2005/8/layout/orgChart1"/>
    <dgm:cxn modelId="{2BF5A397-E8CD-42D2-BAAE-0722801E5499}" type="presParOf" srcId="{BD49501A-5BB8-424A-9B96-358E922935AD}" destId="{08E05E8B-95A3-4FE6-9C09-BDE5121DB19C}" srcOrd="2" destOrd="0" presId="urn:microsoft.com/office/officeart/2005/8/layout/orgChart1"/>
    <dgm:cxn modelId="{038669A6-B15D-408B-B11D-6E8F86EAA90D}" type="presParOf" srcId="{C85DD7D4-E40A-433E-BC3B-3E3DFED35E02}" destId="{4C99A281-F6DB-4D9B-BCFA-7BB866945127}" srcOrd="4" destOrd="0" presId="urn:microsoft.com/office/officeart/2005/8/layout/orgChart1"/>
    <dgm:cxn modelId="{7E73E085-CDE6-4E67-8B4C-18860EC76B9E}" type="presParOf" srcId="{C85DD7D4-E40A-433E-BC3B-3E3DFED35E02}" destId="{29781D70-20C0-4360-A496-ADCE38D846CA}" srcOrd="5" destOrd="0" presId="urn:microsoft.com/office/officeart/2005/8/layout/orgChart1"/>
    <dgm:cxn modelId="{7EB47E2F-37C9-471E-AD77-FD4B3DAECA4D}" type="presParOf" srcId="{29781D70-20C0-4360-A496-ADCE38D846CA}" destId="{3DFE1DCB-E158-4F00-8011-43D5DF38AC59}" srcOrd="0" destOrd="0" presId="urn:microsoft.com/office/officeart/2005/8/layout/orgChart1"/>
    <dgm:cxn modelId="{FC79AE06-DB67-440F-B985-6E63B3D4A8FB}" type="presParOf" srcId="{3DFE1DCB-E158-4F00-8011-43D5DF38AC59}" destId="{6ACD35DD-162C-470C-B5A5-09706C59FA83}" srcOrd="0" destOrd="0" presId="urn:microsoft.com/office/officeart/2005/8/layout/orgChart1"/>
    <dgm:cxn modelId="{3028B17A-1E44-48F4-9B38-5238199A3956}" type="presParOf" srcId="{3DFE1DCB-E158-4F00-8011-43D5DF38AC59}" destId="{B1CC2C67-B344-44F3-8D51-234233ACB0BE}" srcOrd="1" destOrd="0" presId="urn:microsoft.com/office/officeart/2005/8/layout/orgChart1"/>
    <dgm:cxn modelId="{C960965F-23FC-4B05-B0B2-2502909DA03A}" type="presParOf" srcId="{29781D70-20C0-4360-A496-ADCE38D846CA}" destId="{F10CE688-96F0-4B13-AF6A-D4AE4259210A}" srcOrd="1" destOrd="0" presId="urn:microsoft.com/office/officeart/2005/8/layout/orgChart1"/>
    <dgm:cxn modelId="{E10DE77F-1A2D-4CAE-9837-70C8DB2AEE81}" type="presParOf" srcId="{F10CE688-96F0-4B13-AF6A-D4AE4259210A}" destId="{2CE4DCB4-B1CA-4629-BCD0-99801ECFC19E}" srcOrd="0" destOrd="0" presId="urn:microsoft.com/office/officeart/2005/8/layout/orgChart1"/>
    <dgm:cxn modelId="{D5745826-3451-4C09-912B-F85898A5D77B}" type="presParOf" srcId="{F10CE688-96F0-4B13-AF6A-D4AE4259210A}" destId="{843CD1D5-991F-459C-ADF5-970748FCF51D}" srcOrd="1" destOrd="0" presId="urn:microsoft.com/office/officeart/2005/8/layout/orgChart1"/>
    <dgm:cxn modelId="{C44E5E23-DD37-4AFF-9C52-6EA03873165C}" type="presParOf" srcId="{843CD1D5-991F-459C-ADF5-970748FCF51D}" destId="{190A7310-C1AB-41E4-82A2-1B5085498830}" srcOrd="0" destOrd="0" presId="urn:microsoft.com/office/officeart/2005/8/layout/orgChart1"/>
    <dgm:cxn modelId="{19BFCD69-E2F9-43F6-83AB-FE607EE9CA64}" type="presParOf" srcId="{190A7310-C1AB-41E4-82A2-1B5085498830}" destId="{3E00A1F9-5041-48CD-824B-AF1C5D80A3AC}" srcOrd="0" destOrd="0" presId="urn:microsoft.com/office/officeart/2005/8/layout/orgChart1"/>
    <dgm:cxn modelId="{B113884E-99E3-411A-BBE7-D3A3115C96AA}" type="presParOf" srcId="{190A7310-C1AB-41E4-82A2-1B5085498830}" destId="{3C250F8B-2DFF-45E8-A53C-8E4C8B3CD66C}" srcOrd="1" destOrd="0" presId="urn:microsoft.com/office/officeart/2005/8/layout/orgChart1"/>
    <dgm:cxn modelId="{9F2A90F6-C5BE-4A49-A0BA-3CBADDADA36B}" type="presParOf" srcId="{843CD1D5-991F-459C-ADF5-970748FCF51D}" destId="{599CBDA2-C04C-4569-BADB-C80C1008ABDB}" srcOrd="1" destOrd="0" presId="urn:microsoft.com/office/officeart/2005/8/layout/orgChart1"/>
    <dgm:cxn modelId="{AC12F0D6-ABDF-4BD6-83FD-B392D68BF5F4}" type="presParOf" srcId="{843CD1D5-991F-459C-ADF5-970748FCF51D}" destId="{84C66182-383D-4316-83F3-B81DF4A1A287}" srcOrd="2" destOrd="0" presId="urn:microsoft.com/office/officeart/2005/8/layout/orgChart1"/>
    <dgm:cxn modelId="{A1C4B606-405B-40AA-A262-7505A9B331CD}" type="presParOf" srcId="{29781D70-20C0-4360-A496-ADCE38D846CA}" destId="{BBCD6E46-FA57-4662-BB7D-C96E2A843365}" srcOrd="2" destOrd="0" presId="urn:microsoft.com/office/officeart/2005/8/layout/orgChart1"/>
    <dgm:cxn modelId="{720532CA-AB00-4E99-B4E4-C1420E30B79B}" type="presParOf" srcId="{C85DD7D4-E40A-433E-BC3B-3E3DFED35E02}" destId="{B6A13245-EA8B-478A-B76E-14F36C9471BD}" srcOrd="6" destOrd="0" presId="urn:microsoft.com/office/officeart/2005/8/layout/orgChart1"/>
    <dgm:cxn modelId="{4A6B7DF6-5D33-4577-81EF-9675E4E59585}" type="presParOf" srcId="{C85DD7D4-E40A-433E-BC3B-3E3DFED35E02}" destId="{FB65CFA7-EC0F-47CD-A5EC-9343DA8BDC32}" srcOrd="7" destOrd="0" presId="urn:microsoft.com/office/officeart/2005/8/layout/orgChart1"/>
    <dgm:cxn modelId="{F2BABDA0-AAD6-4F7F-882F-A271855F7E75}" type="presParOf" srcId="{FB65CFA7-EC0F-47CD-A5EC-9343DA8BDC32}" destId="{7F620CCB-679A-468A-ADDF-C5F5CC4C897E}" srcOrd="0" destOrd="0" presId="urn:microsoft.com/office/officeart/2005/8/layout/orgChart1"/>
    <dgm:cxn modelId="{B29E12CC-7C67-428A-B356-85F25629DF93}" type="presParOf" srcId="{7F620CCB-679A-468A-ADDF-C5F5CC4C897E}" destId="{CFE3D248-C81C-43DD-BECD-C55CA6F1F074}" srcOrd="0" destOrd="0" presId="urn:microsoft.com/office/officeart/2005/8/layout/orgChart1"/>
    <dgm:cxn modelId="{24246024-1CD9-4726-BA51-7AE50C77FCB6}" type="presParOf" srcId="{7F620CCB-679A-468A-ADDF-C5F5CC4C897E}" destId="{8FE15781-FC2B-4307-80E0-4632A174B998}" srcOrd="1" destOrd="0" presId="urn:microsoft.com/office/officeart/2005/8/layout/orgChart1"/>
    <dgm:cxn modelId="{EC7C69D2-D6DA-4B81-93FB-7CE9CD63E806}" type="presParOf" srcId="{FB65CFA7-EC0F-47CD-A5EC-9343DA8BDC32}" destId="{2C9C23B9-F000-4A05-BB3E-3D98D507FFAA}" srcOrd="1" destOrd="0" presId="urn:microsoft.com/office/officeart/2005/8/layout/orgChart1"/>
    <dgm:cxn modelId="{90054EDD-3973-4924-B8CD-CEE21969551B}" type="presParOf" srcId="{2C9C23B9-F000-4A05-BB3E-3D98D507FFAA}" destId="{61D9FCDF-E135-4786-B9C1-990B2E56A0A2}" srcOrd="0" destOrd="0" presId="urn:microsoft.com/office/officeart/2005/8/layout/orgChart1"/>
    <dgm:cxn modelId="{0E823389-F8DD-460B-948E-0376D7CED83A}" type="presParOf" srcId="{2C9C23B9-F000-4A05-BB3E-3D98D507FFAA}" destId="{F62E5921-2C10-4840-AC8C-B7708F982FC4}" srcOrd="1" destOrd="0" presId="urn:microsoft.com/office/officeart/2005/8/layout/orgChart1"/>
    <dgm:cxn modelId="{5EA33F74-4A2D-4453-8B20-60F5E02295D7}" type="presParOf" srcId="{F62E5921-2C10-4840-AC8C-B7708F982FC4}" destId="{F74A4BDB-5D53-483A-979C-9F89B3F57B42}" srcOrd="0" destOrd="0" presId="urn:microsoft.com/office/officeart/2005/8/layout/orgChart1"/>
    <dgm:cxn modelId="{D560C736-76D8-452E-B665-35ADC6F02F01}" type="presParOf" srcId="{F74A4BDB-5D53-483A-979C-9F89B3F57B42}" destId="{4EEF7609-1C6E-4155-866F-E33024633AF5}" srcOrd="0" destOrd="0" presId="urn:microsoft.com/office/officeart/2005/8/layout/orgChart1"/>
    <dgm:cxn modelId="{FF178F6C-C65D-407B-AF06-8E8C5E79CD63}" type="presParOf" srcId="{F74A4BDB-5D53-483A-979C-9F89B3F57B42}" destId="{41B4D6B4-F1CD-4A94-A396-E03888FEF0C6}" srcOrd="1" destOrd="0" presId="urn:microsoft.com/office/officeart/2005/8/layout/orgChart1"/>
    <dgm:cxn modelId="{14CCBED6-6322-4593-91ED-314C451116C3}" type="presParOf" srcId="{F62E5921-2C10-4840-AC8C-B7708F982FC4}" destId="{B92A33B3-854F-46A6-B6A3-7D039EEC5E90}" srcOrd="1" destOrd="0" presId="urn:microsoft.com/office/officeart/2005/8/layout/orgChart1"/>
    <dgm:cxn modelId="{18472D76-173F-4220-997E-F2F451F36942}" type="presParOf" srcId="{F62E5921-2C10-4840-AC8C-B7708F982FC4}" destId="{31F4ADA5-2E19-4464-9F78-17A3EF119DB5}" srcOrd="2" destOrd="0" presId="urn:microsoft.com/office/officeart/2005/8/layout/orgChart1"/>
    <dgm:cxn modelId="{4E385328-E299-4685-AF1F-36C8FEE3E9D5}" type="presParOf" srcId="{2C9C23B9-F000-4A05-BB3E-3D98D507FFAA}" destId="{34F4E791-E1B3-4C4A-BC49-81FF20F868BE}" srcOrd="2" destOrd="0" presId="urn:microsoft.com/office/officeart/2005/8/layout/orgChart1"/>
    <dgm:cxn modelId="{CFCAB335-CBC9-4CC4-8442-FE0311F578FD}" type="presParOf" srcId="{2C9C23B9-F000-4A05-BB3E-3D98D507FFAA}" destId="{A393312C-3485-4610-A3DF-0CF967FD7727}" srcOrd="3" destOrd="0" presId="urn:microsoft.com/office/officeart/2005/8/layout/orgChart1"/>
    <dgm:cxn modelId="{ECBC8325-9221-4FD1-BFEC-D653D7FA7DF5}" type="presParOf" srcId="{A393312C-3485-4610-A3DF-0CF967FD7727}" destId="{E8065784-474E-495D-B016-0BC5910D8431}" srcOrd="0" destOrd="0" presId="urn:microsoft.com/office/officeart/2005/8/layout/orgChart1"/>
    <dgm:cxn modelId="{6A4E26F2-A4C4-4F99-BB57-5EF5257B2F5D}" type="presParOf" srcId="{E8065784-474E-495D-B016-0BC5910D8431}" destId="{A3267340-40E8-4292-B4EA-860CB19A94D7}" srcOrd="0" destOrd="0" presId="urn:microsoft.com/office/officeart/2005/8/layout/orgChart1"/>
    <dgm:cxn modelId="{89FDF051-5B5B-4323-8E3B-7469692DAC18}" type="presParOf" srcId="{E8065784-474E-495D-B016-0BC5910D8431}" destId="{F73DB51A-C2DC-4A24-9D34-17375AD7B91B}" srcOrd="1" destOrd="0" presId="urn:microsoft.com/office/officeart/2005/8/layout/orgChart1"/>
    <dgm:cxn modelId="{FA997348-7FBC-4D94-9CAE-197B851585A2}" type="presParOf" srcId="{A393312C-3485-4610-A3DF-0CF967FD7727}" destId="{25CCD386-0152-46B9-861D-D4E156EAC140}" srcOrd="1" destOrd="0" presId="urn:microsoft.com/office/officeart/2005/8/layout/orgChart1"/>
    <dgm:cxn modelId="{9627DCB4-8CA6-4C9C-9FF3-B4E0DBADCA25}" type="presParOf" srcId="{A393312C-3485-4610-A3DF-0CF967FD7727}" destId="{FCDF656D-B156-499B-A661-DAE3825AA545}" srcOrd="2" destOrd="0" presId="urn:microsoft.com/office/officeart/2005/8/layout/orgChart1"/>
    <dgm:cxn modelId="{FCD81CD6-6CC3-47A3-AFD5-38A730971DE3}" type="presParOf" srcId="{2C9C23B9-F000-4A05-BB3E-3D98D507FFAA}" destId="{40019918-BCEC-425F-9D0C-6C5EC726E32C}" srcOrd="4" destOrd="0" presId="urn:microsoft.com/office/officeart/2005/8/layout/orgChart1"/>
    <dgm:cxn modelId="{5FCD9764-ABFA-4758-BCC0-3C4F793254BC}" type="presParOf" srcId="{2C9C23B9-F000-4A05-BB3E-3D98D507FFAA}" destId="{E7BA9D3F-211D-4388-B8C6-0B0790510BAB}" srcOrd="5" destOrd="0" presId="urn:microsoft.com/office/officeart/2005/8/layout/orgChart1"/>
    <dgm:cxn modelId="{ED93B98B-840A-4FDC-BABF-CB704BB63BCF}" type="presParOf" srcId="{E7BA9D3F-211D-4388-B8C6-0B0790510BAB}" destId="{FAF461AE-15C9-42D8-8007-BF8749446BD9}" srcOrd="0" destOrd="0" presId="urn:microsoft.com/office/officeart/2005/8/layout/orgChart1"/>
    <dgm:cxn modelId="{0DE748B7-0981-4594-A787-5C95EDF9BD59}" type="presParOf" srcId="{FAF461AE-15C9-42D8-8007-BF8749446BD9}" destId="{6303CC50-7C8A-4387-B728-AA156CF4F6CF}" srcOrd="0" destOrd="0" presId="urn:microsoft.com/office/officeart/2005/8/layout/orgChart1"/>
    <dgm:cxn modelId="{18034A91-FB01-46F6-A80C-B4AF36D7F1A6}" type="presParOf" srcId="{FAF461AE-15C9-42D8-8007-BF8749446BD9}" destId="{B33981A6-8869-4B5F-AA25-78E93833FEBC}" srcOrd="1" destOrd="0" presId="urn:microsoft.com/office/officeart/2005/8/layout/orgChart1"/>
    <dgm:cxn modelId="{60C47502-B4A3-49FC-8777-0DA950D96C05}" type="presParOf" srcId="{E7BA9D3F-211D-4388-B8C6-0B0790510BAB}" destId="{8F771E28-B790-4642-AE68-F698C2910D04}" srcOrd="1" destOrd="0" presId="urn:microsoft.com/office/officeart/2005/8/layout/orgChart1"/>
    <dgm:cxn modelId="{39CE60E3-282A-479B-ADAA-25675190D170}" type="presParOf" srcId="{E7BA9D3F-211D-4388-B8C6-0B0790510BAB}" destId="{88D08085-27E7-4491-AE8D-6E755EE1D5DA}" srcOrd="2" destOrd="0" presId="urn:microsoft.com/office/officeart/2005/8/layout/orgChart1"/>
    <dgm:cxn modelId="{17F81514-3DFE-446E-8FCE-D6171166E86D}" type="presParOf" srcId="{FB65CFA7-EC0F-47CD-A5EC-9343DA8BDC32}" destId="{EB9F6487-21AE-40F2-A558-D02EB27E2814}" srcOrd="2" destOrd="0" presId="urn:microsoft.com/office/officeart/2005/8/layout/orgChart1"/>
    <dgm:cxn modelId="{CDB71CD1-641F-4CA0-870E-1A41728E42AE}" type="presParOf" srcId="{C85DD7D4-E40A-433E-BC3B-3E3DFED35E02}" destId="{336E78FD-75DD-46F8-8184-B733DAAC0C93}" srcOrd="8" destOrd="0" presId="urn:microsoft.com/office/officeart/2005/8/layout/orgChart1"/>
    <dgm:cxn modelId="{5F7FC708-23B1-426E-8B6B-4B6C9F992E9F}" type="presParOf" srcId="{C85DD7D4-E40A-433E-BC3B-3E3DFED35E02}" destId="{6D492179-79BC-4DC8-B544-E341941E300E}" srcOrd="9" destOrd="0" presId="urn:microsoft.com/office/officeart/2005/8/layout/orgChart1"/>
    <dgm:cxn modelId="{E9C8014B-6250-472E-8CF0-99EB8FFEE8E0}" type="presParOf" srcId="{6D492179-79BC-4DC8-B544-E341941E300E}" destId="{67367EC0-5663-4D8A-BD8B-2E033CB4AD6B}" srcOrd="0" destOrd="0" presId="urn:microsoft.com/office/officeart/2005/8/layout/orgChart1"/>
    <dgm:cxn modelId="{51ACF0D0-261B-42AF-B4E6-01A1DE07E882}" type="presParOf" srcId="{67367EC0-5663-4D8A-BD8B-2E033CB4AD6B}" destId="{DDA761E1-DF58-40C1-B623-5B338159250B}" srcOrd="0" destOrd="0" presId="urn:microsoft.com/office/officeart/2005/8/layout/orgChart1"/>
    <dgm:cxn modelId="{326414EE-B02F-4110-A1B8-59926D8DF549}" type="presParOf" srcId="{67367EC0-5663-4D8A-BD8B-2E033CB4AD6B}" destId="{7FEDB035-9B02-438C-B857-F3FEFED48E34}" srcOrd="1" destOrd="0" presId="urn:microsoft.com/office/officeart/2005/8/layout/orgChart1"/>
    <dgm:cxn modelId="{013C6274-E087-464F-BD4D-0B5B96F74C4C}" type="presParOf" srcId="{6D492179-79BC-4DC8-B544-E341941E300E}" destId="{221BFBF8-D49D-4A5B-9C42-0D8975872FCD}" srcOrd="1" destOrd="0" presId="urn:microsoft.com/office/officeart/2005/8/layout/orgChart1"/>
    <dgm:cxn modelId="{4E6B6529-E46C-4852-AE4D-2B0050E97B2C}" type="presParOf" srcId="{6D492179-79BC-4DC8-B544-E341941E300E}" destId="{A118A6E5-EFDE-40EB-8060-C2D3FCE007D9}" srcOrd="2" destOrd="0" presId="urn:microsoft.com/office/officeart/2005/8/layout/orgChart1"/>
    <dgm:cxn modelId="{7BE8DC8A-92F1-4EC2-9A06-E89A2A678912}" type="presParOf" srcId="{C85DD7D4-E40A-433E-BC3B-3E3DFED35E02}" destId="{DF4E1459-2360-4653-9C70-37D4436DD82D}" srcOrd="10" destOrd="0" presId="urn:microsoft.com/office/officeart/2005/8/layout/orgChart1"/>
    <dgm:cxn modelId="{189C8BA4-CF86-46DE-9890-3658CF06AE4E}" type="presParOf" srcId="{C85DD7D4-E40A-433E-BC3B-3E3DFED35E02}" destId="{C0D33042-04CE-417E-9703-AF81515FBE97}" srcOrd="11" destOrd="0" presId="urn:microsoft.com/office/officeart/2005/8/layout/orgChart1"/>
    <dgm:cxn modelId="{38419572-B921-4A1E-A3FD-94AA4E25521E}" type="presParOf" srcId="{C0D33042-04CE-417E-9703-AF81515FBE97}" destId="{629508C5-6B48-4606-A7A5-FFCB0F49616E}" srcOrd="0" destOrd="0" presId="urn:microsoft.com/office/officeart/2005/8/layout/orgChart1"/>
    <dgm:cxn modelId="{B90A5BC2-5233-4332-B40F-E1E676254DC5}" type="presParOf" srcId="{629508C5-6B48-4606-A7A5-FFCB0F49616E}" destId="{1A8564C3-5DA1-459F-BBA9-D1D3E6D01ED4}" srcOrd="0" destOrd="0" presId="urn:microsoft.com/office/officeart/2005/8/layout/orgChart1"/>
    <dgm:cxn modelId="{5D1A715F-CA6B-4002-9B35-952AA50F73FA}" type="presParOf" srcId="{629508C5-6B48-4606-A7A5-FFCB0F49616E}" destId="{B9DA15D9-E4DF-4FFF-8B08-A59FBADD4AE2}" srcOrd="1" destOrd="0" presId="urn:microsoft.com/office/officeart/2005/8/layout/orgChart1"/>
    <dgm:cxn modelId="{0C61E47F-3339-48DB-87B6-1C1C13CEF18C}" type="presParOf" srcId="{C0D33042-04CE-417E-9703-AF81515FBE97}" destId="{0F302936-7E60-47E7-92E5-D5AEC9ABF511}" srcOrd="1" destOrd="0" presId="urn:microsoft.com/office/officeart/2005/8/layout/orgChart1"/>
    <dgm:cxn modelId="{3EA8F985-9318-452E-8229-585C7155A939}" type="presParOf" srcId="{C0D33042-04CE-417E-9703-AF81515FBE97}" destId="{ED66B3FD-FA11-4845-8674-FBC60CFFE3BF}" srcOrd="2" destOrd="0" presId="urn:microsoft.com/office/officeart/2005/8/layout/orgChart1"/>
    <dgm:cxn modelId="{CC49FD30-3766-4100-894A-CA56D8A3CACB}" type="presParOf" srcId="{C85DD7D4-E40A-433E-BC3B-3E3DFED35E02}" destId="{F1B9502D-1ABC-4263-AE14-CC69C8C45A60}" srcOrd="12" destOrd="0" presId="urn:microsoft.com/office/officeart/2005/8/layout/orgChart1"/>
    <dgm:cxn modelId="{53CB8ADA-3F70-42E4-9233-3D7CCF8B4598}" type="presParOf" srcId="{C85DD7D4-E40A-433E-BC3B-3E3DFED35E02}" destId="{D19D05FE-0C0B-4802-AFB6-F666DA77E31C}" srcOrd="13" destOrd="0" presId="urn:microsoft.com/office/officeart/2005/8/layout/orgChart1"/>
    <dgm:cxn modelId="{CB678E94-E586-426D-896C-3E57325CCAB3}" type="presParOf" srcId="{D19D05FE-0C0B-4802-AFB6-F666DA77E31C}" destId="{EAE12026-3C54-449A-A132-45A3B0E11E54}" srcOrd="0" destOrd="0" presId="urn:microsoft.com/office/officeart/2005/8/layout/orgChart1"/>
    <dgm:cxn modelId="{030D942C-61EA-425E-ADE4-1F47207AEB5C}" type="presParOf" srcId="{EAE12026-3C54-449A-A132-45A3B0E11E54}" destId="{13B20975-6863-43D6-95D4-8523D29C81F1}" srcOrd="0" destOrd="0" presId="urn:microsoft.com/office/officeart/2005/8/layout/orgChart1"/>
    <dgm:cxn modelId="{8D827049-0BD9-4F98-BB5C-9C5DE32C7477}" type="presParOf" srcId="{EAE12026-3C54-449A-A132-45A3B0E11E54}" destId="{5CBC75D2-A4C3-46E5-848B-711F501D4E7C}" srcOrd="1" destOrd="0" presId="urn:microsoft.com/office/officeart/2005/8/layout/orgChart1"/>
    <dgm:cxn modelId="{ED26DB6D-F9F6-4E81-B319-2D76257FB438}" type="presParOf" srcId="{D19D05FE-0C0B-4802-AFB6-F666DA77E31C}" destId="{2EBC9D88-A428-453E-8D19-CB8E9FC16855}" srcOrd="1" destOrd="0" presId="urn:microsoft.com/office/officeart/2005/8/layout/orgChart1"/>
    <dgm:cxn modelId="{2C6A5C20-F7E8-401B-85A9-1F1F2E2987FF}" type="presParOf" srcId="{2EBC9D88-A428-453E-8D19-CB8E9FC16855}" destId="{3CF66B4A-3018-4575-A0C8-04930CFE75B4}" srcOrd="0" destOrd="0" presId="urn:microsoft.com/office/officeart/2005/8/layout/orgChart1"/>
    <dgm:cxn modelId="{ACF7DD01-45C5-40EF-895F-3A4D25028FC8}" type="presParOf" srcId="{2EBC9D88-A428-453E-8D19-CB8E9FC16855}" destId="{6184E660-6D00-44A4-8E91-D3C8CB8E463F}" srcOrd="1" destOrd="0" presId="urn:microsoft.com/office/officeart/2005/8/layout/orgChart1"/>
    <dgm:cxn modelId="{57895024-6353-4047-A25B-03C07C644189}" type="presParOf" srcId="{6184E660-6D00-44A4-8E91-D3C8CB8E463F}" destId="{1A2E2DEC-BA40-4819-A3C0-A2C5B8351586}" srcOrd="0" destOrd="0" presId="urn:microsoft.com/office/officeart/2005/8/layout/orgChart1"/>
    <dgm:cxn modelId="{E728E290-04B2-42C4-9135-0A1BE04DB4AA}" type="presParOf" srcId="{1A2E2DEC-BA40-4819-A3C0-A2C5B8351586}" destId="{31F30666-6829-4690-86B3-13F28CBC0FDC}" srcOrd="0" destOrd="0" presId="urn:microsoft.com/office/officeart/2005/8/layout/orgChart1"/>
    <dgm:cxn modelId="{95E999BD-3CE1-4F5F-98F7-3AE4C55A5E1A}" type="presParOf" srcId="{1A2E2DEC-BA40-4819-A3C0-A2C5B8351586}" destId="{27D7F832-C94C-417C-97A2-6D1281B8105D}" srcOrd="1" destOrd="0" presId="urn:microsoft.com/office/officeart/2005/8/layout/orgChart1"/>
    <dgm:cxn modelId="{E98CF469-CA1B-4C09-A00E-2F45150DC0CA}" type="presParOf" srcId="{6184E660-6D00-44A4-8E91-D3C8CB8E463F}" destId="{75C02E8C-0B0E-4000-B2EC-29EBA1A23415}" srcOrd="1" destOrd="0" presId="urn:microsoft.com/office/officeart/2005/8/layout/orgChart1"/>
    <dgm:cxn modelId="{C9274420-8EC5-4D68-95A7-990F715C5C29}" type="presParOf" srcId="{6184E660-6D00-44A4-8E91-D3C8CB8E463F}" destId="{CB411285-0C64-4D85-ADC9-0BC73724133E}" srcOrd="2" destOrd="0" presId="urn:microsoft.com/office/officeart/2005/8/layout/orgChart1"/>
    <dgm:cxn modelId="{D836BADA-B685-4E72-82DE-19C093C4AB16}" type="presParOf" srcId="{2EBC9D88-A428-453E-8D19-CB8E9FC16855}" destId="{028ED27F-A097-444C-8FE8-3DFE487C8B1C}" srcOrd="2" destOrd="0" presId="urn:microsoft.com/office/officeart/2005/8/layout/orgChart1"/>
    <dgm:cxn modelId="{4E630129-5B0B-46E8-B779-B1A8E435EC74}" type="presParOf" srcId="{2EBC9D88-A428-453E-8D19-CB8E9FC16855}" destId="{96991C47-C740-41D2-8022-122065549890}" srcOrd="3" destOrd="0" presId="urn:microsoft.com/office/officeart/2005/8/layout/orgChart1"/>
    <dgm:cxn modelId="{3B5CEBFF-9426-4FA8-8F47-9BAC2681EFF0}" type="presParOf" srcId="{96991C47-C740-41D2-8022-122065549890}" destId="{CB6A7A2A-B32D-48AF-9ECD-10C7C11A7381}" srcOrd="0" destOrd="0" presId="urn:microsoft.com/office/officeart/2005/8/layout/orgChart1"/>
    <dgm:cxn modelId="{9B728C13-A3B9-421E-A893-1ABB1070ABE4}" type="presParOf" srcId="{CB6A7A2A-B32D-48AF-9ECD-10C7C11A7381}" destId="{73EA57AA-FE51-442D-8E7E-B0C80EEDF789}" srcOrd="0" destOrd="0" presId="urn:microsoft.com/office/officeart/2005/8/layout/orgChart1"/>
    <dgm:cxn modelId="{37A622DA-F6E0-4BED-A52D-12F1F96E136A}" type="presParOf" srcId="{CB6A7A2A-B32D-48AF-9ECD-10C7C11A7381}" destId="{6443FD15-03DC-433C-9514-E2BEE72DFA9C}" srcOrd="1" destOrd="0" presId="urn:microsoft.com/office/officeart/2005/8/layout/orgChart1"/>
    <dgm:cxn modelId="{D46EA623-5C84-4720-B29A-1CE34BE69D27}" type="presParOf" srcId="{96991C47-C740-41D2-8022-122065549890}" destId="{E80C12BA-70A2-4F1F-8E5E-27F2A6FBF6D4}" srcOrd="1" destOrd="0" presId="urn:microsoft.com/office/officeart/2005/8/layout/orgChart1"/>
    <dgm:cxn modelId="{6A6A544D-F072-4C7D-A8CF-9161E13384D3}" type="presParOf" srcId="{96991C47-C740-41D2-8022-122065549890}" destId="{FCF55C98-51E4-413D-9826-3702B9F38AB5}" srcOrd="2" destOrd="0" presId="urn:microsoft.com/office/officeart/2005/8/layout/orgChart1"/>
    <dgm:cxn modelId="{A3599205-3FE0-4D3D-90DD-992D489E6FBD}" type="presParOf" srcId="{D19D05FE-0C0B-4802-AFB6-F666DA77E31C}" destId="{6E11C8A9-D7A7-43F6-A447-C38D05C1B156}" srcOrd="2" destOrd="0" presId="urn:microsoft.com/office/officeart/2005/8/layout/orgChart1"/>
    <dgm:cxn modelId="{525F7E22-E2D7-4A7F-A3A8-1DD2A8B071A4}" type="presParOf" srcId="{C85DD7D4-E40A-433E-BC3B-3E3DFED35E02}" destId="{961E234E-D59C-4359-B62A-3FC6DE8D1600}" srcOrd="14" destOrd="0" presId="urn:microsoft.com/office/officeart/2005/8/layout/orgChart1"/>
    <dgm:cxn modelId="{AD709C7F-47A6-4523-B9AD-E250FF115F43}" type="presParOf" srcId="{C85DD7D4-E40A-433E-BC3B-3E3DFED35E02}" destId="{9C400080-77E1-441E-9254-595BDD6CB0EC}" srcOrd="15" destOrd="0" presId="urn:microsoft.com/office/officeart/2005/8/layout/orgChart1"/>
    <dgm:cxn modelId="{4FE005AD-3906-4C84-B0D1-02B5B28708D4}" type="presParOf" srcId="{9C400080-77E1-441E-9254-595BDD6CB0EC}" destId="{3EE4E98B-815E-4638-A39F-C878B0713ED0}" srcOrd="0" destOrd="0" presId="urn:microsoft.com/office/officeart/2005/8/layout/orgChart1"/>
    <dgm:cxn modelId="{8B2E61DE-2484-493C-ADB2-62C2F6685376}" type="presParOf" srcId="{3EE4E98B-815E-4638-A39F-C878B0713ED0}" destId="{04606CAF-9C0C-4F3C-92B3-316143238909}" srcOrd="0" destOrd="0" presId="urn:microsoft.com/office/officeart/2005/8/layout/orgChart1"/>
    <dgm:cxn modelId="{14D47F85-B788-4F38-BE4F-AC45852AC9AE}" type="presParOf" srcId="{3EE4E98B-815E-4638-A39F-C878B0713ED0}" destId="{661B5DAC-BBE1-4F0F-8416-4B190CBD356B}" srcOrd="1" destOrd="0" presId="urn:microsoft.com/office/officeart/2005/8/layout/orgChart1"/>
    <dgm:cxn modelId="{D2C10512-3EE4-45B7-A3B2-98AA96E9FA46}" type="presParOf" srcId="{9C400080-77E1-441E-9254-595BDD6CB0EC}" destId="{D51D2FD1-011A-4DB6-B0B8-F9BFA3A944C7}" srcOrd="1" destOrd="0" presId="urn:microsoft.com/office/officeart/2005/8/layout/orgChart1"/>
    <dgm:cxn modelId="{A8A9266F-3895-4AE7-8D7C-66DAC2A2DC28}" type="presParOf" srcId="{9C400080-77E1-441E-9254-595BDD6CB0EC}" destId="{92B2A7B8-E9A5-42DF-B6FE-17A8E6188D48}" srcOrd="2" destOrd="0" presId="urn:microsoft.com/office/officeart/2005/8/layout/orgChart1"/>
    <dgm:cxn modelId="{EDD92AF6-938E-4BCA-BDB3-C6DB9DE9F6E9}" type="presParOf" srcId="{C85DD7D4-E40A-433E-BC3B-3E3DFED35E02}" destId="{11559D23-DD1B-4461-AA9B-037E027B97ED}" srcOrd="16" destOrd="0" presId="urn:microsoft.com/office/officeart/2005/8/layout/orgChart1"/>
    <dgm:cxn modelId="{5A3BBD9A-CF0D-40E0-88A0-7343B059F54A}" type="presParOf" srcId="{C85DD7D4-E40A-433E-BC3B-3E3DFED35E02}" destId="{86FAD71C-4A38-42EA-94D1-3D851F6D9266}" srcOrd="17" destOrd="0" presId="urn:microsoft.com/office/officeart/2005/8/layout/orgChart1"/>
    <dgm:cxn modelId="{8BC0826A-BA2F-4BE9-82F0-B8BF84D1264A}" type="presParOf" srcId="{86FAD71C-4A38-42EA-94D1-3D851F6D9266}" destId="{129FFFC2-DC47-404F-A73A-DF06FC28B7D9}" srcOrd="0" destOrd="0" presId="urn:microsoft.com/office/officeart/2005/8/layout/orgChart1"/>
    <dgm:cxn modelId="{06094F2F-3612-4DF2-A393-5EF381BCD312}" type="presParOf" srcId="{129FFFC2-DC47-404F-A73A-DF06FC28B7D9}" destId="{55E5406E-5E71-4F51-8C80-1885A4A4EE70}" srcOrd="0" destOrd="0" presId="urn:microsoft.com/office/officeart/2005/8/layout/orgChart1"/>
    <dgm:cxn modelId="{26B31366-1924-4922-B5A4-8D41DF9FF295}" type="presParOf" srcId="{129FFFC2-DC47-404F-A73A-DF06FC28B7D9}" destId="{21582F10-2464-41A3-A97F-95DDD7B73A4E}" srcOrd="1" destOrd="0" presId="urn:microsoft.com/office/officeart/2005/8/layout/orgChart1"/>
    <dgm:cxn modelId="{17A12B2B-3769-43BC-B468-AB89AAAB046C}" type="presParOf" srcId="{86FAD71C-4A38-42EA-94D1-3D851F6D9266}" destId="{E9BC7EB7-62C1-481D-BE9C-933CFA8772A2}" srcOrd="1" destOrd="0" presId="urn:microsoft.com/office/officeart/2005/8/layout/orgChart1"/>
    <dgm:cxn modelId="{F46852D5-A61F-4D4C-9009-0E611D0EF0C5}" type="presParOf" srcId="{86FAD71C-4A38-42EA-94D1-3D851F6D9266}" destId="{B7D1E71C-2191-4E5F-A262-05E61BFE47EF}" srcOrd="2" destOrd="0" presId="urn:microsoft.com/office/officeart/2005/8/layout/orgChart1"/>
    <dgm:cxn modelId="{42ED8F38-EE08-43D9-81E3-F9D5C6E63F67}" type="presParOf" srcId="{C85DD7D4-E40A-433E-BC3B-3E3DFED35E02}" destId="{09C64C0D-299C-4985-8B8A-6AA00D9ADFE2}" srcOrd="18" destOrd="0" presId="urn:microsoft.com/office/officeart/2005/8/layout/orgChart1"/>
    <dgm:cxn modelId="{7F7B70B9-B87E-4500-B86E-B523600351F6}" type="presParOf" srcId="{C85DD7D4-E40A-433E-BC3B-3E3DFED35E02}" destId="{39B0F5C9-E896-430B-A64D-35AE27B2DE7E}" srcOrd="19" destOrd="0" presId="urn:microsoft.com/office/officeart/2005/8/layout/orgChart1"/>
    <dgm:cxn modelId="{90ECB367-56DA-465A-9A28-173CAD29136D}" type="presParOf" srcId="{39B0F5C9-E896-430B-A64D-35AE27B2DE7E}" destId="{19E97EA9-61DC-4BD2-AEFA-47E81A3ADCB2}" srcOrd="0" destOrd="0" presId="urn:microsoft.com/office/officeart/2005/8/layout/orgChart1"/>
    <dgm:cxn modelId="{058A74DB-F6FD-4AD0-A0E8-B0E2E5D10C5D}" type="presParOf" srcId="{19E97EA9-61DC-4BD2-AEFA-47E81A3ADCB2}" destId="{5A764032-B48A-48A9-B54F-6FEF3225BBF8}" srcOrd="0" destOrd="0" presId="urn:microsoft.com/office/officeart/2005/8/layout/orgChart1"/>
    <dgm:cxn modelId="{F1FE5E41-44DF-4E86-BC4A-0C1A0B9DCC93}" type="presParOf" srcId="{19E97EA9-61DC-4BD2-AEFA-47E81A3ADCB2}" destId="{AA267956-C65D-48FF-8D4D-FB6AA5567E56}" srcOrd="1" destOrd="0" presId="urn:microsoft.com/office/officeart/2005/8/layout/orgChart1"/>
    <dgm:cxn modelId="{6CE874CE-19BA-46F5-A571-01D3581A524D}" type="presParOf" srcId="{39B0F5C9-E896-430B-A64D-35AE27B2DE7E}" destId="{563486E0-7B18-412F-8909-32C182B83426}" srcOrd="1" destOrd="0" presId="urn:microsoft.com/office/officeart/2005/8/layout/orgChart1"/>
    <dgm:cxn modelId="{1B85E2AB-1B43-4342-B396-3B3CFAFA2DA4}" type="presParOf" srcId="{563486E0-7B18-412F-8909-32C182B83426}" destId="{AB263042-F47F-4CA2-B40D-01823B5CADBB}" srcOrd="0" destOrd="0" presId="urn:microsoft.com/office/officeart/2005/8/layout/orgChart1"/>
    <dgm:cxn modelId="{886C6EE4-766C-44F7-92A4-0804504F67E3}" type="presParOf" srcId="{563486E0-7B18-412F-8909-32C182B83426}" destId="{FCBB5CC5-62A0-4AFD-A9DF-ECBC025919A5}" srcOrd="1" destOrd="0" presId="urn:microsoft.com/office/officeart/2005/8/layout/orgChart1"/>
    <dgm:cxn modelId="{59CAC7F2-AF16-4A28-B4C9-09ED1A144286}" type="presParOf" srcId="{FCBB5CC5-62A0-4AFD-A9DF-ECBC025919A5}" destId="{5F6E0557-C96A-42F2-B119-8AB722857FEE}" srcOrd="0" destOrd="0" presId="urn:microsoft.com/office/officeart/2005/8/layout/orgChart1"/>
    <dgm:cxn modelId="{036E6ADF-701C-4741-8C25-89D777EC87B4}" type="presParOf" srcId="{5F6E0557-C96A-42F2-B119-8AB722857FEE}" destId="{FF727FE3-1736-4B9A-AA8E-D332F4672624}" srcOrd="0" destOrd="0" presId="urn:microsoft.com/office/officeart/2005/8/layout/orgChart1"/>
    <dgm:cxn modelId="{EAD3A95E-CA63-462E-AB9C-E880F398FFE1}" type="presParOf" srcId="{5F6E0557-C96A-42F2-B119-8AB722857FEE}" destId="{5E8DDAF0-E999-4492-BB70-324C0DDC66A7}" srcOrd="1" destOrd="0" presId="urn:microsoft.com/office/officeart/2005/8/layout/orgChart1"/>
    <dgm:cxn modelId="{006CBB99-F590-4BC6-8B7B-1A36F8C1471C}" type="presParOf" srcId="{FCBB5CC5-62A0-4AFD-A9DF-ECBC025919A5}" destId="{D208E3C5-6E0A-4B53-ACF7-6D3B42896231}" srcOrd="1" destOrd="0" presId="urn:microsoft.com/office/officeart/2005/8/layout/orgChart1"/>
    <dgm:cxn modelId="{61869A01-302C-424B-9394-A1DDE2668CDB}" type="presParOf" srcId="{FCBB5CC5-62A0-4AFD-A9DF-ECBC025919A5}" destId="{CA094BFC-D36F-4A31-A0EC-37805947CE8E}" srcOrd="2" destOrd="0" presId="urn:microsoft.com/office/officeart/2005/8/layout/orgChart1"/>
    <dgm:cxn modelId="{E689F32B-94C1-41BD-8AA0-F9490A4B7B58}" type="presParOf" srcId="{563486E0-7B18-412F-8909-32C182B83426}" destId="{085B845D-8E1F-4FF7-B03E-15F8DBF83596}" srcOrd="2" destOrd="0" presId="urn:microsoft.com/office/officeart/2005/8/layout/orgChart1"/>
    <dgm:cxn modelId="{454566D3-9F31-4D63-92BC-2284080D3A06}" type="presParOf" srcId="{563486E0-7B18-412F-8909-32C182B83426}" destId="{2BFE33C9-994F-4D94-BC99-C2C6FE81D1C0}" srcOrd="3" destOrd="0" presId="urn:microsoft.com/office/officeart/2005/8/layout/orgChart1"/>
    <dgm:cxn modelId="{9081D878-95C6-4F61-BD0A-8FB328AFFA74}" type="presParOf" srcId="{2BFE33C9-994F-4D94-BC99-C2C6FE81D1C0}" destId="{3C0ECB47-DA2D-4F07-AD31-D0F6D1BD1D76}" srcOrd="0" destOrd="0" presId="urn:microsoft.com/office/officeart/2005/8/layout/orgChart1"/>
    <dgm:cxn modelId="{EFEE0535-21D7-4624-88C0-4DE5595AB06A}" type="presParOf" srcId="{3C0ECB47-DA2D-4F07-AD31-D0F6D1BD1D76}" destId="{E1252836-722E-4F65-9857-6A3100000391}" srcOrd="0" destOrd="0" presId="urn:microsoft.com/office/officeart/2005/8/layout/orgChart1"/>
    <dgm:cxn modelId="{513CAD0C-63F2-4A96-929F-72861D53E4D5}" type="presParOf" srcId="{3C0ECB47-DA2D-4F07-AD31-D0F6D1BD1D76}" destId="{AD18556C-09DC-4665-9B2B-20CFF435AF18}" srcOrd="1" destOrd="0" presId="urn:microsoft.com/office/officeart/2005/8/layout/orgChart1"/>
    <dgm:cxn modelId="{26A86178-C96D-4C48-BB7E-DED1DC281AB3}" type="presParOf" srcId="{2BFE33C9-994F-4D94-BC99-C2C6FE81D1C0}" destId="{A281D194-C9A5-4EC6-9D1F-CCA2C15C3246}" srcOrd="1" destOrd="0" presId="urn:microsoft.com/office/officeart/2005/8/layout/orgChart1"/>
    <dgm:cxn modelId="{D9ABE403-507B-46C3-8371-003C6A0E6100}" type="presParOf" srcId="{2BFE33C9-994F-4D94-BC99-C2C6FE81D1C0}" destId="{74CA18A7-2C86-4A72-ACC2-E8492DB6C520}" srcOrd="2" destOrd="0" presId="urn:microsoft.com/office/officeart/2005/8/layout/orgChart1"/>
    <dgm:cxn modelId="{D82F630F-1FBF-4DB6-87E7-A15E2F967848}" type="presParOf" srcId="{39B0F5C9-E896-430B-A64D-35AE27B2DE7E}" destId="{ACF5C2A8-DCF8-4FF0-97B2-E1879CB8BD78}" srcOrd="2" destOrd="0" presId="urn:microsoft.com/office/officeart/2005/8/layout/orgChart1"/>
    <dgm:cxn modelId="{2B894408-7E64-4411-9743-9A906364AAFC}" type="presParOf" srcId="{C85DD7D4-E40A-433E-BC3B-3E3DFED35E02}" destId="{BBB19885-A185-4BC7-A932-8FE41E7E8B03}" srcOrd="20" destOrd="0" presId="urn:microsoft.com/office/officeart/2005/8/layout/orgChart1"/>
    <dgm:cxn modelId="{BB95F4E8-4E13-4732-B92C-ADECC2A77AFE}" type="presParOf" srcId="{C85DD7D4-E40A-433E-BC3B-3E3DFED35E02}" destId="{25955A73-B361-46B9-8688-6E5D1708CECC}" srcOrd="21" destOrd="0" presId="urn:microsoft.com/office/officeart/2005/8/layout/orgChart1"/>
    <dgm:cxn modelId="{7697C0F5-B599-4FFF-B93A-2157E4134A1E}" type="presParOf" srcId="{25955A73-B361-46B9-8688-6E5D1708CECC}" destId="{FCC33A81-D381-4111-B1E7-79D3203CA1CE}" srcOrd="0" destOrd="0" presId="urn:microsoft.com/office/officeart/2005/8/layout/orgChart1"/>
    <dgm:cxn modelId="{45CE35DB-B73C-4ACB-8EE0-A2787B090DB2}" type="presParOf" srcId="{FCC33A81-D381-4111-B1E7-79D3203CA1CE}" destId="{70CB376E-AB0E-4B26-8F88-1803C1ED1778}" srcOrd="0" destOrd="0" presId="urn:microsoft.com/office/officeart/2005/8/layout/orgChart1"/>
    <dgm:cxn modelId="{A1B33482-5F5F-4921-820B-1E9B407CB762}" type="presParOf" srcId="{FCC33A81-D381-4111-B1E7-79D3203CA1CE}" destId="{8BAA1DC4-2A7D-4198-BC57-8918D088359E}" srcOrd="1" destOrd="0" presId="urn:microsoft.com/office/officeart/2005/8/layout/orgChart1"/>
    <dgm:cxn modelId="{2707163A-E367-4B90-8ED1-5E50FEECB4BD}" type="presParOf" srcId="{25955A73-B361-46B9-8688-6E5D1708CECC}" destId="{C0230283-5339-41E5-9112-42BA8AD2CAB7}" srcOrd="1" destOrd="0" presId="urn:microsoft.com/office/officeart/2005/8/layout/orgChart1"/>
    <dgm:cxn modelId="{53582388-AA8C-4924-AC84-438DDA7028F1}" type="presParOf" srcId="{25955A73-B361-46B9-8688-6E5D1708CECC}" destId="{A3D1D472-239F-47C8-9C64-79D9AB2EF1D0}" srcOrd="2" destOrd="0" presId="urn:microsoft.com/office/officeart/2005/8/layout/orgChart1"/>
    <dgm:cxn modelId="{0B94D299-F9E5-449C-9F5A-B9FD63A15CA8}" type="presParOf" srcId="{30154327-897B-4408-9389-5EEEA1F44257}" destId="{1A4F45BE-55F3-4A87-AD3B-B6B67F4F27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1CA3EF-0B8B-4459-B98D-9B99C10C895A}"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54ECC262-90D7-4E25-8F79-543FCD4FDABF}">
      <dgm:prSet phldrT="[Text]" custT="1"/>
      <dgm:spPr>
        <a:solidFill>
          <a:srgbClr val="7030A0"/>
        </a:solidFill>
      </dgm:spPr>
      <dgm:t>
        <a:bodyPr/>
        <a:lstStyle/>
        <a:p>
          <a:pPr algn="ctr"/>
          <a:r>
            <a:rPr lang="en-US" sz="1050" dirty="0"/>
            <a:t>Space</a:t>
          </a:r>
        </a:p>
        <a:p>
          <a:pPr algn="ctr"/>
          <a:r>
            <a:rPr lang="en-US" sz="1050" dirty="0"/>
            <a:t>Environment</a:t>
          </a:r>
        </a:p>
      </dgm:t>
    </dgm:pt>
    <dgm:pt modelId="{1489D80E-5687-496C-B4D1-A921C2A21FF1}" type="parTrans" cxnId="{7A0A847B-DD10-45E2-9AF4-1F7C9966E43E}">
      <dgm:prSet/>
      <dgm:spPr/>
      <dgm:t>
        <a:bodyPr/>
        <a:lstStyle/>
        <a:p>
          <a:pPr algn="ctr"/>
          <a:endParaRPr lang="en-US" sz="2800"/>
        </a:p>
      </dgm:t>
    </dgm:pt>
    <dgm:pt modelId="{F5B633EE-25A5-4AAE-80DC-E1D6264EED17}" type="sibTrans" cxnId="{7A0A847B-DD10-45E2-9AF4-1F7C9966E43E}">
      <dgm:prSet/>
      <dgm:spPr/>
      <dgm:t>
        <a:bodyPr/>
        <a:lstStyle/>
        <a:p>
          <a:pPr algn="ctr"/>
          <a:endParaRPr lang="en-US" sz="2800"/>
        </a:p>
      </dgm:t>
    </dgm:pt>
    <dgm:pt modelId="{ADBB2C2E-A317-43BC-BD68-11B764F24DD3}">
      <dgm:prSet phldrT="[Text]" custT="1"/>
      <dgm:spPr/>
      <dgm:t>
        <a:bodyPr/>
        <a:lstStyle/>
        <a:p>
          <a:pPr algn="ctr"/>
          <a:r>
            <a:rPr lang="en-US" sz="1050" dirty="0"/>
            <a:t>Radiation	</a:t>
          </a:r>
        </a:p>
      </dgm:t>
    </dgm:pt>
    <dgm:pt modelId="{87BB9596-DDE8-4342-BDC6-7BED234F6A78}" type="parTrans" cxnId="{97CF8FBD-BC75-4BA0-A773-254A6E2D958E}">
      <dgm:prSet/>
      <dgm:spPr/>
      <dgm:t>
        <a:bodyPr/>
        <a:lstStyle/>
        <a:p>
          <a:pPr algn="ctr"/>
          <a:endParaRPr lang="en-US" sz="2800"/>
        </a:p>
      </dgm:t>
    </dgm:pt>
    <dgm:pt modelId="{FB221732-4D24-4D98-828A-4D5B2EC0573A}" type="sibTrans" cxnId="{97CF8FBD-BC75-4BA0-A773-254A6E2D958E}">
      <dgm:prSet/>
      <dgm:spPr/>
      <dgm:t>
        <a:bodyPr/>
        <a:lstStyle/>
        <a:p>
          <a:pPr algn="ctr"/>
          <a:endParaRPr lang="en-US" sz="2800"/>
        </a:p>
      </dgm:t>
    </dgm:pt>
    <dgm:pt modelId="{80FDE35D-B8ED-49AC-8A73-5610F05E513E}">
      <dgm:prSet phldrT="[Text]" custT="1"/>
      <dgm:spPr/>
      <dgm:t>
        <a:bodyPr/>
        <a:lstStyle/>
        <a:p>
          <a:pPr algn="ctr"/>
          <a:r>
            <a:rPr lang="en-US" sz="1050" dirty="0"/>
            <a:t>Leak</a:t>
          </a:r>
        </a:p>
        <a:p>
          <a:pPr algn="ctr"/>
          <a:r>
            <a:rPr lang="en-US" sz="1050" dirty="0"/>
            <a:t>Depress/</a:t>
          </a:r>
        </a:p>
        <a:p>
          <a:pPr algn="ctr"/>
          <a:r>
            <a:rPr lang="en-US" sz="1050" dirty="0"/>
            <a:t>Repress</a:t>
          </a:r>
        </a:p>
      </dgm:t>
    </dgm:pt>
    <dgm:pt modelId="{5FC7C76E-83A4-4F6D-B493-77BDBF48CC3E}" type="parTrans" cxnId="{E72577CA-B637-4732-AFC9-4F0BE037556A}">
      <dgm:prSet/>
      <dgm:spPr/>
      <dgm:t>
        <a:bodyPr/>
        <a:lstStyle/>
        <a:p>
          <a:pPr algn="ctr"/>
          <a:endParaRPr lang="en-US" sz="2800"/>
        </a:p>
      </dgm:t>
    </dgm:pt>
    <dgm:pt modelId="{E6AE1E27-3261-41EE-873C-2EDB0A5FDA15}" type="sibTrans" cxnId="{E72577CA-B637-4732-AFC9-4F0BE037556A}">
      <dgm:prSet/>
      <dgm:spPr/>
      <dgm:t>
        <a:bodyPr/>
        <a:lstStyle/>
        <a:p>
          <a:pPr algn="ctr"/>
          <a:endParaRPr lang="en-US" sz="2800"/>
        </a:p>
      </dgm:t>
    </dgm:pt>
    <dgm:pt modelId="{33AFEA7A-FA72-49DA-BC97-DBB255AF02D7}">
      <dgm:prSet phldrT="[Text]" custT="1"/>
      <dgm:spPr/>
      <dgm:t>
        <a:bodyPr/>
        <a:lstStyle/>
        <a:p>
          <a:pPr algn="ctr"/>
          <a:r>
            <a:rPr lang="en-US" sz="1050" dirty="0"/>
            <a:t>Vibration</a:t>
          </a:r>
        </a:p>
      </dgm:t>
    </dgm:pt>
    <dgm:pt modelId="{EA6DD8D0-06C0-4CDC-A20C-8DB8563A99ED}" type="parTrans" cxnId="{C12D6389-E51A-430F-B119-994F0023DD75}">
      <dgm:prSet/>
      <dgm:spPr/>
      <dgm:t>
        <a:bodyPr/>
        <a:lstStyle/>
        <a:p>
          <a:pPr algn="ctr"/>
          <a:endParaRPr lang="en-US" sz="2800"/>
        </a:p>
      </dgm:t>
    </dgm:pt>
    <dgm:pt modelId="{E21ED7A9-CE77-4461-975D-4059E617AD3F}" type="sibTrans" cxnId="{C12D6389-E51A-430F-B119-994F0023DD75}">
      <dgm:prSet/>
      <dgm:spPr/>
      <dgm:t>
        <a:bodyPr/>
        <a:lstStyle/>
        <a:p>
          <a:pPr algn="ctr"/>
          <a:endParaRPr lang="en-US" sz="2800"/>
        </a:p>
      </dgm:t>
    </dgm:pt>
    <dgm:pt modelId="{35C953D0-9D3E-42BC-A9C5-C307FE587810}">
      <dgm:prSet phldrT="[Text]" custT="1"/>
      <dgm:spPr/>
      <dgm:t>
        <a:bodyPr/>
        <a:lstStyle/>
        <a:p>
          <a:pPr algn="ctr"/>
          <a:r>
            <a:rPr lang="en-US" sz="1050" dirty="0"/>
            <a:t>Electro-</a:t>
          </a:r>
        </a:p>
        <a:p>
          <a:pPr algn="ctr"/>
          <a:r>
            <a:rPr lang="en-US" sz="1050" dirty="0"/>
            <a:t>magnetic</a:t>
          </a:r>
        </a:p>
      </dgm:t>
    </dgm:pt>
    <dgm:pt modelId="{D7B8A494-74FD-4F20-8F8F-FE0058BBFB4B}" type="parTrans" cxnId="{E6C04DB9-0A09-406B-915A-BB1C4BA59D46}">
      <dgm:prSet/>
      <dgm:spPr/>
      <dgm:t>
        <a:bodyPr/>
        <a:lstStyle/>
        <a:p>
          <a:pPr algn="ctr"/>
          <a:endParaRPr lang="en-US" sz="2800"/>
        </a:p>
      </dgm:t>
    </dgm:pt>
    <dgm:pt modelId="{A88A405D-4A52-4848-BE79-050C6F3DC945}" type="sibTrans" cxnId="{E6C04DB9-0A09-406B-915A-BB1C4BA59D46}">
      <dgm:prSet/>
      <dgm:spPr/>
      <dgm:t>
        <a:bodyPr/>
        <a:lstStyle/>
        <a:p>
          <a:pPr algn="ctr"/>
          <a:endParaRPr lang="en-US" sz="2800"/>
        </a:p>
      </dgm:t>
    </dgm:pt>
    <dgm:pt modelId="{04BC3A8E-5458-4346-9CED-B64186CC9790}">
      <dgm:prSet phldrT="[Text]" custT="1"/>
      <dgm:spPr/>
      <dgm:t>
        <a:bodyPr/>
        <a:lstStyle/>
        <a:p>
          <a:pPr algn="ctr"/>
          <a:r>
            <a:rPr lang="en-US" sz="1050" dirty="0"/>
            <a:t>Pressure</a:t>
          </a:r>
        </a:p>
      </dgm:t>
    </dgm:pt>
    <dgm:pt modelId="{1E492E84-28ED-4951-94A4-F6E9944167A3}" type="parTrans" cxnId="{CF70C914-CA7A-4D2A-9150-C5D75889D32C}">
      <dgm:prSet/>
      <dgm:spPr/>
      <dgm:t>
        <a:bodyPr/>
        <a:lstStyle/>
        <a:p>
          <a:pPr algn="ctr"/>
          <a:endParaRPr lang="en-US" sz="2800"/>
        </a:p>
      </dgm:t>
    </dgm:pt>
    <dgm:pt modelId="{B3A9CD83-3EB3-4780-B1A9-FB06DA5B25A2}" type="sibTrans" cxnId="{CF70C914-CA7A-4D2A-9150-C5D75889D32C}">
      <dgm:prSet/>
      <dgm:spPr/>
      <dgm:t>
        <a:bodyPr/>
        <a:lstStyle/>
        <a:p>
          <a:pPr algn="ctr"/>
          <a:endParaRPr lang="en-US" sz="2800"/>
        </a:p>
      </dgm:t>
    </dgm:pt>
    <dgm:pt modelId="{10FE7E8F-B487-4A53-8215-9DA57A4F8A38}">
      <dgm:prSet phldrT="[Text]" custT="1"/>
      <dgm:spPr/>
      <dgm:t>
        <a:bodyPr/>
        <a:lstStyle/>
        <a:p>
          <a:pPr algn="ctr"/>
          <a:r>
            <a:rPr lang="en-US" sz="1050" dirty="0"/>
            <a:t>Thermal</a:t>
          </a:r>
        </a:p>
      </dgm:t>
    </dgm:pt>
    <dgm:pt modelId="{19CF8C96-F72A-4B55-A908-17BBC85D40B5}" type="parTrans" cxnId="{C23D7591-93C8-482B-99BA-303C441BA9C2}">
      <dgm:prSet/>
      <dgm:spPr/>
      <dgm:t>
        <a:bodyPr/>
        <a:lstStyle/>
        <a:p>
          <a:pPr algn="ctr"/>
          <a:endParaRPr lang="en-US" sz="2800"/>
        </a:p>
      </dgm:t>
    </dgm:pt>
    <dgm:pt modelId="{9CF00666-198D-4413-8E5E-9C58BD1DF8B5}" type="sibTrans" cxnId="{C23D7591-93C8-482B-99BA-303C441BA9C2}">
      <dgm:prSet/>
      <dgm:spPr/>
      <dgm:t>
        <a:bodyPr/>
        <a:lstStyle/>
        <a:p>
          <a:pPr algn="ctr"/>
          <a:endParaRPr lang="en-US" sz="2800"/>
        </a:p>
      </dgm:t>
    </dgm:pt>
    <dgm:pt modelId="{97618992-2366-481A-8D9E-78CBC003BD58}" type="pres">
      <dgm:prSet presAssocID="{DC1CA3EF-0B8B-4459-B98D-9B99C10C895A}" presName="Name0" presStyleCnt="0">
        <dgm:presLayoutVars>
          <dgm:chMax val="1"/>
          <dgm:chPref val="1"/>
          <dgm:dir/>
          <dgm:animOne val="branch"/>
          <dgm:animLvl val="lvl"/>
        </dgm:presLayoutVars>
      </dgm:prSet>
      <dgm:spPr/>
    </dgm:pt>
    <dgm:pt modelId="{F1ADCEA3-51EB-436E-AC29-46992A7E17CF}" type="pres">
      <dgm:prSet presAssocID="{54ECC262-90D7-4E25-8F79-543FCD4FDABF}" presName="Parent" presStyleLbl="node0" presStyleIdx="0" presStyleCnt="1">
        <dgm:presLayoutVars>
          <dgm:chMax val="6"/>
          <dgm:chPref val="6"/>
        </dgm:presLayoutVars>
      </dgm:prSet>
      <dgm:spPr/>
    </dgm:pt>
    <dgm:pt modelId="{E6841DE6-13D8-4C61-A758-01DDE9EF441C}" type="pres">
      <dgm:prSet presAssocID="{ADBB2C2E-A317-43BC-BD68-11B764F24DD3}" presName="Accent1" presStyleCnt="0"/>
      <dgm:spPr/>
    </dgm:pt>
    <dgm:pt modelId="{086850FF-8AD3-484A-AC83-17C68D2E0D6C}" type="pres">
      <dgm:prSet presAssocID="{ADBB2C2E-A317-43BC-BD68-11B764F24DD3}" presName="Accent" presStyleLbl="bgShp" presStyleIdx="0" presStyleCnt="6"/>
      <dgm:spPr/>
    </dgm:pt>
    <dgm:pt modelId="{68A50419-4117-4950-99D4-61C01AC4E144}" type="pres">
      <dgm:prSet presAssocID="{ADBB2C2E-A317-43BC-BD68-11B764F24DD3}" presName="Child1" presStyleLbl="node1" presStyleIdx="0" presStyleCnt="6" custScaleX="113576">
        <dgm:presLayoutVars>
          <dgm:chMax val="0"/>
          <dgm:chPref val="0"/>
          <dgm:bulletEnabled val="1"/>
        </dgm:presLayoutVars>
      </dgm:prSet>
      <dgm:spPr/>
    </dgm:pt>
    <dgm:pt modelId="{EAA30E89-9D1A-4C6A-B849-B3C7ADE5EE15}" type="pres">
      <dgm:prSet presAssocID="{80FDE35D-B8ED-49AC-8A73-5610F05E513E}" presName="Accent2" presStyleCnt="0"/>
      <dgm:spPr/>
    </dgm:pt>
    <dgm:pt modelId="{5D1960FA-EF6E-4AF3-B62C-8ACD23B9ACA5}" type="pres">
      <dgm:prSet presAssocID="{80FDE35D-B8ED-49AC-8A73-5610F05E513E}" presName="Accent" presStyleLbl="bgShp" presStyleIdx="1" presStyleCnt="6"/>
      <dgm:spPr/>
    </dgm:pt>
    <dgm:pt modelId="{AAFF2C09-5A3F-4F06-972D-3B02EB2A08D7}" type="pres">
      <dgm:prSet presAssocID="{80FDE35D-B8ED-49AC-8A73-5610F05E513E}" presName="Child2" presStyleLbl="node1" presStyleIdx="1" presStyleCnt="6" custScaleX="102613" custLinFactNeighborX="5153" custLinFactNeighborY="-4031">
        <dgm:presLayoutVars>
          <dgm:chMax val="0"/>
          <dgm:chPref val="0"/>
          <dgm:bulletEnabled val="1"/>
        </dgm:presLayoutVars>
      </dgm:prSet>
      <dgm:spPr/>
    </dgm:pt>
    <dgm:pt modelId="{0045008A-86D2-4D96-A844-028FDE80387E}" type="pres">
      <dgm:prSet presAssocID="{33AFEA7A-FA72-49DA-BC97-DBB255AF02D7}" presName="Accent3" presStyleCnt="0"/>
      <dgm:spPr/>
    </dgm:pt>
    <dgm:pt modelId="{6F0D6604-AB65-407A-BD4E-8C954F96B0C9}" type="pres">
      <dgm:prSet presAssocID="{33AFEA7A-FA72-49DA-BC97-DBB255AF02D7}" presName="Accent" presStyleLbl="bgShp" presStyleIdx="2" presStyleCnt="6"/>
      <dgm:spPr/>
    </dgm:pt>
    <dgm:pt modelId="{1CBF6C06-2343-43AB-94C0-716C8A0A90EE}" type="pres">
      <dgm:prSet presAssocID="{33AFEA7A-FA72-49DA-BC97-DBB255AF02D7}" presName="Child3" presStyleLbl="node1" presStyleIdx="2" presStyleCnt="6">
        <dgm:presLayoutVars>
          <dgm:chMax val="0"/>
          <dgm:chPref val="0"/>
          <dgm:bulletEnabled val="1"/>
        </dgm:presLayoutVars>
      </dgm:prSet>
      <dgm:spPr/>
    </dgm:pt>
    <dgm:pt modelId="{D2C3C39F-4928-4706-B188-94F6EE003E40}" type="pres">
      <dgm:prSet presAssocID="{35C953D0-9D3E-42BC-A9C5-C307FE587810}" presName="Accent4" presStyleCnt="0"/>
      <dgm:spPr/>
    </dgm:pt>
    <dgm:pt modelId="{2D73ED5D-52F2-4C99-BD86-8173F2F5C8E8}" type="pres">
      <dgm:prSet presAssocID="{35C953D0-9D3E-42BC-A9C5-C307FE587810}" presName="Accent" presStyleLbl="bgShp" presStyleIdx="3" presStyleCnt="6"/>
      <dgm:spPr/>
    </dgm:pt>
    <dgm:pt modelId="{7CBC4B93-34AE-4958-BD24-6BF60AA3CEB5}" type="pres">
      <dgm:prSet presAssocID="{35C953D0-9D3E-42BC-A9C5-C307FE587810}" presName="Child4" presStyleLbl="node1" presStyleIdx="3" presStyleCnt="6" custScaleX="114369">
        <dgm:presLayoutVars>
          <dgm:chMax val="0"/>
          <dgm:chPref val="0"/>
          <dgm:bulletEnabled val="1"/>
        </dgm:presLayoutVars>
      </dgm:prSet>
      <dgm:spPr/>
    </dgm:pt>
    <dgm:pt modelId="{415B26AB-AA0B-4EED-B2BB-E1D2F0C6C235}" type="pres">
      <dgm:prSet presAssocID="{04BC3A8E-5458-4346-9CED-B64186CC9790}" presName="Accent5" presStyleCnt="0"/>
      <dgm:spPr/>
    </dgm:pt>
    <dgm:pt modelId="{00BA32F7-21A4-4673-A836-0A330A5FD4D6}" type="pres">
      <dgm:prSet presAssocID="{04BC3A8E-5458-4346-9CED-B64186CC9790}" presName="Accent" presStyleLbl="bgShp" presStyleIdx="4" presStyleCnt="6"/>
      <dgm:spPr/>
    </dgm:pt>
    <dgm:pt modelId="{4F0C6132-1B15-4785-95F2-02F677336C8F}" type="pres">
      <dgm:prSet presAssocID="{04BC3A8E-5458-4346-9CED-B64186CC9790}" presName="Child5" presStyleLbl="node1" presStyleIdx="4" presStyleCnt="6">
        <dgm:presLayoutVars>
          <dgm:chMax val="0"/>
          <dgm:chPref val="0"/>
          <dgm:bulletEnabled val="1"/>
        </dgm:presLayoutVars>
      </dgm:prSet>
      <dgm:spPr/>
    </dgm:pt>
    <dgm:pt modelId="{2D379DCD-C640-4D33-AF39-9C4560D38C69}" type="pres">
      <dgm:prSet presAssocID="{10FE7E8F-B487-4A53-8215-9DA57A4F8A38}" presName="Accent6" presStyleCnt="0"/>
      <dgm:spPr/>
    </dgm:pt>
    <dgm:pt modelId="{F7008EF6-D8BE-4DA1-A9B4-75237E563F09}" type="pres">
      <dgm:prSet presAssocID="{10FE7E8F-B487-4A53-8215-9DA57A4F8A38}" presName="Accent" presStyleLbl="bgShp" presStyleIdx="5" presStyleCnt="6"/>
      <dgm:spPr/>
    </dgm:pt>
    <dgm:pt modelId="{B78013C5-59E6-4DAD-AC2C-0145D6B991D3}" type="pres">
      <dgm:prSet presAssocID="{10FE7E8F-B487-4A53-8215-9DA57A4F8A38}" presName="Child6" presStyleLbl="node1" presStyleIdx="5" presStyleCnt="6">
        <dgm:presLayoutVars>
          <dgm:chMax val="0"/>
          <dgm:chPref val="0"/>
          <dgm:bulletEnabled val="1"/>
        </dgm:presLayoutVars>
      </dgm:prSet>
      <dgm:spPr/>
    </dgm:pt>
  </dgm:ptLst>
  <dgm:cxnLst>
    <dgm:cxn modelId="{ADB7B609-1001-46A5-BD1F-EFF419413704}" type="presOf" srcId="{80FDE35D-B8ED-49AC-8A73-5610F05E513E}" destId="{AAFF2C09-5A3F-4F06-972D-3B02EB2A08D7}" srcOrd="0" destOrd="0" presId="urn:microsoft.com/office/officeart/2011/layout/HexagonRadial"/>
    <dgm:cxn modelId="{FDD31E13-8A32-4A0F-A61B-6B76C79E223A}" type="presOf" srcId="{10FE7E8F-B487-4A53-8215-9DA57A4F8A38}" destId="{B78013C5-59E6-4DAD-AC2C-0145D6B991D3}" srcOrd="0" destOrd="0" presId="urn:microsoft.com/office/officeart/2011/layout/HexagonRadial"/>
    <dgm:cxn modelId="{CF70C914-CA7A-4D2A-9150-C5D75889D32C}" srcId="{54ECC262-90D7-4E25-8F79-543FCD4FDABF}" destId="{04BC3A8E-5458-4346-9CED-B64186CC9790}" srcOrd="4" destOrd="0" parTransId="{1E492E84-28ED-4951-94A4-F6E9944167A3}" sibTransId="{B3A9CD83-3EB3-4780-B1A9-FB06DA5B25A2}"/>
    <dgm:cxn modelId="{04882E49-784C-42F5-99C7-8C522CC0B12D}" type="presOf" srcId="{04BC3A8E-5458-4346-9CED-B64186CC9790}" destId="{4F0C6132-1B15-4785-95F2-02F677336C8F}" srcOrd="0" destOrd="0" presId="urn:microsoft.com/office/officeart/2011/layout/HexagonRadial"/>
    <dgm:cxn modelId="{7A0A847B-DD10-45E2-9AF4-1F7C9966E43E}" srcId="{DC1CA3EF-0B8B-4459-B98D-9B99C10C895A}" destId="{54ECC262-90D7-4E25-8F79-543FCD4FDABF}" srcOrd="0" destOrd="0" parTransId="{1489D80E-5687-496C-B4D1-A921C2A21FF1}" sibTransId="{F5B633EE-25A5-4AAE-80DC-E1D6264EED17}"/>
    <dgm:cxn modelId="{2772C883-D91D-41C6-BFC8-57207854805E}" type="presOf" srcId="{33AFEA7A-FA72-49DA-BC97-DBB255AF02D7}" destId="{1CBF6C06-2343-43AB-94C0-716C8A0A90EE}" srcOrd="0" destOrd="0" presId="urn:microsoft.com/office/officeart/2011/layout/HexagonRadial"/>
    <dgm:cxn modelId="{C12D6389-E51A-430F-B119-994F0023DD75}" srcId="{54ECC262-90D7-4E25-8F79-543FCD4FDABF}" destId="{33AFEA7A-FA72-49DA-BC97-DBB255AF02D7}" srcOrd="2" destOrd="0" parTransId="{EA6DD8D0-06C0-4CDC-A20C-8DB8563A99ED}" sibTransId="{E21ED7A9-CE77-4461-975D-4059E617AD3F}"/>
    <dgm:cxn modelId="{C23D7591-93C8-482B-99BA-303C441BA9C2}" srcId="{54ECC262-90D7-4E25-8F79-543FCD4FDABF}" destId="{10FE7E8F-B487-4A53-8215-9DA57A4F8A38}" srcOrd="5" destOrd="0" parTransId="{19CF8C96-F72A-4B55-A908-17BBC85D40B5}" sibTransId="{9CF00666-198D-4413-8E5E-9C58BD1DF8B5}"/>
    <dgm:cxn modelId="{15ECE9A6-36BF-4C40-9574-B002995465DC}" type="presOf" srcId="{54ECC262-90D7-4E25-8F79-543FCD4FDABF}" destId="{F1ADCEA3-51EB-436E-AC29-46992A7E17CF}" srcOrd="0" destOrd="0" presId="urn:microsoft.com/office/officeart/2011/layout/HexagonRadial"/>
    <dgm:cxn modelId="{E6C04DB9-0A09-406B-915A-BB1C4BA59D46}" srcId="{54ECC262-90D7-4E25-8F79-543FCD4FDABF}" destId="{35C953D0-9D3E-42BC-A9C5-C307FE587810}" srcOrd="3" destOrd="0" parTransId="{D7B8A494-74FD-4F20-8F8F-FE0058BBFB4B}" sibTransId="{A88A405D-4A52-4848-BE79-050C6F3DC945}"/>
    <dgm:cxn modelId="{97CF8FBD-BC75-4BA0-A773-254A6E2D958E}" srcId="{54ECC262-90D7-4E25-8F79-543FCD4FDABF}" destId="{ADBB2C2E-A317-43BC-BD68-11B764F24DD3}" srcOrd="0" destOrd="0" parTransId="{87BB9596-DDE8-4342-BDC6-7BED234F6A78}" sibTransId="{FB221732-4D24-4D98-828A-4D5B2EC0573A}"/>
    <dgm:cxn modelId="{E72577CA-B637-4732-AFC9-4F0BE037556A}" srcId="{54ECC262-90D7-4E25-8F79-543FCD4FDABF}" destId="{80FDE35D-B8ED-49AC-8A73-5610F05E513E}" srcOrd="1" destOrd="0" parTransId="{5FC7C76E-83A4-4F6D-B493-77BDBF48CC3E}" sibTransId="{E6AE1E27-3261-41EE-873C-2EDB0A5FDA15}"/>
    <dgm:cxn modelId="{C3BFD4EF-A1BB-4872-8515-AD5A72ECAC6F}" type="presOf" srcId="{DC1CA3EF-0B8B-4459-B98D-9B99C10C895A}" destId="{97618992-2366-481A-8D9E-78CBC003BD58}" srcOrd="0" destOrd="0" presId="urn:microsoft.com/office/officeart/2011/layout/HexagonRadial"/>
    <dgm:cxn modelId="{06E384F0-2CEA-42D7-9857-EAE33561E9BF}" type="presOf" srcId="{35C953D0-9D3E-42BC-A9C5-C307FE587810}" destId="{7CBC4B93-34AE-4958-BD24-6BF60AA3CEB5}" srcOrd="0" destOrd="0" presId="urn:microsoft.com/office/officeart/2011/layout/HexagonRadial"/>
    <dgm:cxn modelId="{F14DD7F4-4EEB-4A04-A0C2-456042C82148}" type="presOf" srcId="{ADBB2C2E-A317-43BC-BD68-11B764F24DD3}" destId="{68A50419-4117-4950-99D4-61C01AC4E144}" srcOrd="0" destOrd="0" presId="urn:microsoft.com/office/officeart/2011/layout/HexagonRadial"/>
    <dgm:cxn modelId="{80252B31-5656-4ADF-A942-543C04646D81}" type="presParOf" srcId="{97618992-2366-481A-8D9E-78CBC003BD58}" destId="{F1ADCEA3-51EB-436E-AC29-46992A7E17CF}" srcOrd="0" destOrd="0" presId="urn:microsoft.com/office/officeart/2011/layout/HexagonRadial"/>
    <dgm:cxn modelId="{C9BD96E6-63A9-46F5-8146-8A52CCD2AEA5}" type="presParOf" srcId="{97618992-2366-481A-8D9E-78CBC003BD58}" destId="{E6841DE6-13D8-4C61-A758-01DDE9EF441C}" srcOrd="1" destOrd="0" presId="urn:microsoft.com/office/officeart/2011/layout/HexagonRadial"/>
    <dgm:cxn modelId="{42359F2A-495F-4D4D-A91C-B5593006FEAE}" type="presParOf" srcId="{E6841DE6-13D8-4C61-A758-01DDE9EF441C}" destId="{086850FF-8AD3-484A-AC83-17C68D2E0D6C}" srcOrd="0" destOrd="0" presId="urn:microsoft.com/office/officeart/2011/layout/HexagonRadial"/>
    <dgm:cxn modelId="{41AF20E3-90FF-45E1-8C1B-0E1D7160A37D}" type="presParOf" srcId="{97618992-2366-481A-8D9E-78CBC003BD58}" destId="{68A50419-4117-4950-99D4-61C01AC4E144}" srcOrd="2" destOrd="0" presId="urn:microsoft.com/office/officeart/2011/layout/HexagonRadial"/>
    <dgm:cxn modelId="{90F8E443-AA7A-484F-AEA1-4BE31C513632}" type="presParOf" srcId="{97618992-2366-481A-8D9E-78CBC003BD58}" destId="{EAA30E89-9D1A-4C6A-B849-B3C7ADE5EE15}" srcOrd="3" destOrd="0" presId="urn:microsoft.com/office/officeart/2011/layout/HexagonRadial"/>
    <dgm:cxn modelId="{30D5D7C1-85AE-4BF7-9F57-F813CD736CCB}" type="presParOf" srcId="{EAA30E89-9D1A-4C6A-B849-B3C7ADE5EE15}" destId="{5D1960FA-EF6E-4AF3-B62C-8ACD23B9ACA5}" srcOrd="0" destOrd="0" presId="urn:microsoft.com/office/officeart/2011/layout/HexagonRadial"/>
    <dgm:cxn modelId="{5DBD1BD9-F1F5-4579-93C4-28223764AEFD}" type="presParOf" srcId="{97618992-2366-481A-8D9E-78CBC003BD58}" destId="{AAFF2C09-5A3F-4F06-972D-3B02EB2A08D7}" srcOrd="4" destOrd="0" presId="urn:microsoft.com/office/officeart/2011/layout/HexagonRadial"/>
    <dgm:cxn modelId="{2CB93D70-CF7D-4E90-9521-6AAA92239B8D}" type="presParOf" srcId="{97618992-2366-481A-8D9E-78CBC003BD58}" destId="{0045008A-86D2-4D96-A844-028FDE80387E}" srcOrd="5" destOrd="0" presId="urn:microsoft.com/office/officeart/2011/layout/HexagonRadial"/>
    <dgm:cxn modelId="{A47BE96A-42A1-45F8-83DC-C2BFBCFF5EC1}" type="presParOf" srcId="{0045008A-86D2-4D96-A844-028FDE80387E}" destId="{6F0D6604-AB65-407A-BD4E-8C954F96B0C9}" srcOrd="0" destOrd="0" presId="urn:microsoft.com/office/officeart/2011/layout/HexagonRadial"/>
    <dgm:cxn modelId="{0F068D46-28C6-409A-B881-66738FEEC95E}" type="presParOf" srcId="{97618992-2366-481A-8D9E-78CBC003BD58}" destId="{1CBF6C06-2343-43AB-94C0-716C8A0A90EE}" srcOrd="6" destOrd="0" presId="urn:microsoft.com/office/officeart/2011/layout/HexagonRadial"/>
    <dgm:cxn modelId="{DC415B75-D6A3-490B-AD34-0A16C87D82D2}" type="presParOf" srcId="{97618992-2366-481A-8D9E-78CBC003BD58}" destId="{D2C3C39F-4928-4706-B188-94F6EE003E40}" srcOrd="7" destOrd="0" presId="urn:microsoft.com/office/officeart/2011/layout/HexagonRadial"/>
    <dgm:cxn modelId="{FC4B3B84-F12E-468C-A15B-2814ED11C2D9}" type="presParOf" srcId="{D2C3C39F-4928-4706-B188-94F6EE003E40}" destId="{2D73ED5D-52F2-4C99-BD86-8173F2F5C8E8}" srcOrd="0" destOrd="0" presId="urn:microsoft.com/office/officeart/2011/layout/HexagonRadial"/>
    <dgm:cxn modelId="{E7630B71-B93A-4CB3-A43E-FD7E5FE5C1BE}" type="presParOf" srcId="{97618992-2366-481A-8D9E-78CBC003BD58}" destId="{7CBC4B93-34AE-4958-BD24-6BF60AA3CEB5}" srcOrd="8" destOrd="0" presId="urn:microsoft.com/office/officeart/2011/layout/HexagonRadial"/>
    <dgm:cxn modelId="{A41015BF-823D-43E8-8F62-1F7347892807}" type="presParOf" srcId="{97618992-2366-481A-8D9E-78CBC003BD58}" destId="{415B26AB-AA0B-4EED-B2BB-E1D2F0C6C235}" srcOrd="9" destOrd="0" presId="urn:microsoft.com/office/officeart/2011/layout/HexagonRadial"/>
    <dgm:cxn modelId="{39575439-E11B-4CDC-945B-7D824E46F8B7}" type="presParOf" srcId="{415B26AB-AA0B-4EED-B2BB-E1D2F0C6C235}" destId="{00BA32F7-21A4-4673-A836-0A330A5FD4D6}" srcOrd="0" destOrd="0" presId="urn:microsoft.com/office/officeart/2011/layout/HexagonRadial"/>
    <dgm:cxn modelId="{15A6E96B-BA3B-4283-A5AF-FE6384C81766}" type="presParOf" srcId="{97618992-2366-481A-8D9E-78CBC003BD58}" destId="{4F0C6132-1B15-4785-95F2-02F677336C8F}" srcOrd="10" destOrd="0" presId="urn:microsoft.com/office/officeart/2011/layout/HexagonRadial"/>
    <dgm:cxn modelId="{E252F03C-DE70-4425-9102-208F4BD7E510}" type="presParOf" srcId="{97618992-2366-481A-8D9E-78CBC003BD58}" destId="{2D379DCD-C640-4D33-AF39-9C4560D38C69}" srcOrd="11" destOrd="0" presId="urn:microsoft.com/office/officeart/2011/layout/HexagonRadial"/>
    <dgm:cxn modelId="{0A6256C8-1529-4887-B515-92ECCFA3BDCB}" type="presParOf" srcId="{2D379DCD-C640-4D33-AF39-9C4560D38C69}" destId="{F7008EF6-D8BE-4DA1-A9B4-75237E563F09}" srcOrd="0" destOrd="0" presId="urn:microsoft.com/office/officeart/2011/layout/HexagonRadial"/>
    <dgm:cxn modelId="{D7DE940D-5A48-4E1F-832D-FACEABA6500F}" type="presParOf" srcId="{97618992-2366-481A-8D9E-78CBC003BD58}" destId="{B78013C5-59E6-4DAD-AC2C-0145D6B991D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CF623-4F4D-4434-BBCC-07BCD368AB38}">
      <dsp:nvSpPr>
        <dsp:cNvPr id="0" name=""/>
        <dsp:cNvSpPr/>
      </dsp:nvSpPr>
      <dsp:spPr>
        <a:xfrm rot="16200000">
          <a:off x="421716" y="-402335"/>
          <a:ext cx="1013365" cy="1818037"/>
        </a:xfrm>
        <a:prstGeom prst="round1Rect">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Level 1-Execution mainly under real-time ground control, i.e. remote or tele-operation.</a:t>
          </a:r>
        </a:p>
      </dsp:txBody>
      <dsp:txXfrm rot="5400000">
        <a:off x="19380" y="0"/>
        <a:ext cx="1818037" cy="760024"/>
      </dsp:txXfrm>
    </dsp:sp>
    <dsp:sp modelId="{39FC704B-EB5A-4812-A008-2F95F4C80CB7}">
      <dsp:nvSpPr>
        <dsp:cNvPr id="0" name=""/>
        <dsp:cNvSpPr/>
      </dsp:nvSpPr>
      <dsp:spPr>
        <a:xfrm>
          <a:off x="1837417" y="0"/>
          <a:ext cx="1818037" cy="1013365"/>
        </a:xfrm>
        <a:prstGeom prst="round1Rect">
          <a:avLst/>
        </a:prstGeom>
        <a:solidFill>
          <a:schemeClr val="accent1">
            <a:shade val="50000"/>
            <a:hueOff val="180718"/>
            <a:satOff val="-3780"/>
            <a:lumOff val="210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Level 3-Execution of adaptive mission operations onboard, i.e. semi-autonomous operation</a:t>
          </a:r>
        </a:p>
      </dsp:txBody>
      <dsp:txXfrm>
        <a:off x="1837417" y="0"/>
        <a:ext cx="1818037" cy="760024"/>
      </dsp:txXfrm>
    </dsp:sp>
    <dsp:sp modelId="{F5E62C84-0466-4821-8710-EEE5D10F9B18}">
      <dsp:nvSpPr>
        <dsp:cNvPr id="0" name=""/>
        <dsp:cNvSpPr/>
      </dsp:nvSpPr>
      <dsp:spPr>
        <a:xfrm rot="10800000">
          <a:off x="19380" y="1013365"/>
          <a:ext cx="1895558" cy="1013365"/>
        </a:xfrm>
        <a:prstGeom prst="round1Rect">
          <a:avLst/>
        </a:prstGeom>
        <a:solidFill>
          <a:schemeClr val="accent1">
            <a:shade val="50000"/>
            <a:hueOff val="361436"/>
            <a:satOff val="-7560"/>
            <a:lumOff val="4206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Level 2-Execution of pre-planned mission operations onboard, i.e. automatic operation</a:t>
          </a:r>
        </a:p>
      </dsp:txBody>
      <dsp:txXfrm rot="10800000">
        <a:off x="19380" y="1266706"/>
        <a:ext cx="1895558" cy="760024"/>
      </dsp:txXfrm>
    </dsp:sp>
    <dsp:sp modelId="{134DCD87-BF5A-48C5-8ECE-4DF84923D65C}">
      <dsp:nvSpPr>
        <dsp:cNvPr id="0" name=""/>
        <dsp:cNvSpPr/>
      </dsp:nvSpPr>
      <dsp:spPr>
        <a:xfrm rot="5400000">
          <a:off x="2239753" y="611029"/>
          <a:ext cx="1013365" cy="1818037"/>
        </a:xfrm>
        <a:prstGeom prst="round1Rect">
          <a:avLst/>
        </a:prstGeom>
        <a:solidFill>
          <a:schemeClr val="accent1">
            <a:shade val="50000"/>
            <a:hueOff val="180718"/>
            <a:satOff val="-3780"/>
            <a:lumOff val="210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 Level 4-Execution of goal-oriented mission operations onboard, i.e. fully autonomous operation.</a:t>
          </a:r>
        </a:p>
      </dsp:txBody>
      <dsp:txXfrm rot="-5400000">
        <a:off x="1837417" y="1266706"/>
        <a:ext cx="1818037" cy="760024"/>
      </dsp:txXfrm>
    </dsp:sp>
    <dsp:sp modelId="{CDAAC7AF-C707-497A-94C5-3F3DBBA2918E}">
      <dsp:nvSpPr>
        <dsp:cNvPr id="0" name=""/>
        <dsp:cNvSpPr/>
      </dsp:nvSpPr>
      <dsp:spPr>
        <a:xfrm>
          <a:off x="1272625" y="760024"/>
          <a:ext cx="1090822" cy="506682"/>
        </a:xfrm>
        <a:prstGeom prst="roundRect">
          <a:avLst/>
        </a:prstGeom>
        <a:solidFill>
          <a:schemeClr val="accent1">
            <a:tint val="55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Autonomy</a:t>
          </a:r>
        </a:p>
      </dsp:txBody>
      <dsp:txXfrm>
        <a:off x="1297359" y="784758"/>
        <a:ext cx="1041354" cy="457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19885-A185-4BC7-A932-8FE41E7E8B03}">
      <dsp:nvSpPr>
        <dsp:cNvPr id="0" name=""/>
        <dsp:cNvSpPr/>
      </dsp:nvSpPr>
      <dsp:spPr>
        <a:xfrm>
          <a:off x="4365652" y="1258495"/>
          <a:ext cx="3910660" cy="294493"/>
        </a:xfrm>
        <a:custGeom>
          <a:avLst/>
          <a:gdLst/>
          <a:ahLst/>
          <a:cxnLst/>
          <a:rect l="0" t="0" r="0" b="0"/>
          <a:pathLst>
            <a:path>
              <a:moveTo>
                <a:pt x="0" y="0"/>
              </a:moveTo>
              <a:lnTo>
                <a:pt x="0" y="231486"/>
              </a:lnTo>
              <a:lnTo>
                <a:pt x="3910660" y="231486"/>
              </a:lnTo>
              <a:lnTo>
                <a:pt x="3910660" y="294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5B845D-8E1F-4FF7-B03E-15F8DBF83596}">
      <dsp:nvSpPr>
        <dsp:cNvPr id="0" name=""/>
        <dsp:cNvSpPr/>
      </dsp:nvSpPr>
      <dsp:spPr>
        <a:xfrm>
          <a:off x="7143575" y="1853020"/>
          <a:ext cx="91440" cy="901160"/>
        </a:xfrm>
        <a:custGeom>
          <a:avLst/>
          <a:gdLst/>
          <a:ahLst/>
          <a:cxnLst/>
          <a:rect l="0" t="0" r="0" b="0"/>
          <a:pathLst>
            <a:path>
              <a:moveTo>
                <a:pt x="45720" y="0"/>
              </a:moveTo>
              <a:lnTo>
                <a:pt x="45720" y="901160"/>
              </a:lnTo>
              <a:lnTo>
                <a:pt x="135729" y="9011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263042-F47F-4CA2-B40D-01823B5CADBB}">
      <dsp:nvSpPr>
        <dsp:cNvPr id="0" name=""/>
        <dsp:cNvSpPr/>
      </dsp:nvSpPr>
      <dsp:spPr>
        <a:xfrm>
          <a:off x="7143575" y="1853020"/>
          <a:ext cx="91440" cy="375572"/>
        </a:xfrm>
        <a:custGeom>
          <a:avLst/>
          <a:gdLst/>
          <a:ahLst/>
          <a:cxnLst/>
          <a:rect l="0" t="0" r="0" b="0"/>
          <a:pathLst>
            <a:path>
              <a:moveTo>
                <a:pt x="45720" y="0"/>
              </a:moveTo>
              <a:lnTo>
                <a:pt x="45720" y="375572"/>
              </a:lnTo>
              <a:lnTo>
                <a:pt x="135729" y="3755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C64C0D-299C-4985-8B8A-6AA00D9ADFE2}">
      <dsp:nvSpPr>
        <dsp:cNvPr id="0" name=""/>
        <dsp:cNvSpPr/>
      </dsp:nvSpPr>
      <dsp:spPr>
        <a:xfrm>
          <a:off x="4365652" y="1258495"/>
          <a:ext cx="3063667" cy="294493"/>
        </a:xfrm>
        <a:custGeom>
          <a:avLst/>
          <a:gdLst/>
          <a:ahLst/>
          <a:cxnLst/>
          <a:rect l="0" t="0" r="0" b="0"/>
          <a:pathLst>
            <a:path>
              <a:moveTo>
                <a:pt x="0" y="0"/>
              </a:moveTo>
              <a:lnTo>
                <a:pt x="0" y="231486"/>
              </a:lnTo>
              <a:lnTo>
                <a:pt x="3063667" y="231486"/>
              </a:lnTo>
              <a:lnTo>
                <a:pt x="3063667" y="294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559D23-DD1B-4461-AA9B-037E027B97ED}">
      <dsp:nvSpPr>
        <dsp:cNvPr id="0" name=""/>
        <dsp:cNvSpPr/>
      </dsp:nvSpPr>
      <dsp:spPr>
        <a:xfrm>
          <a:off x="4365652" y="1258495"/>
          <a:ext cx="2313021" cy="294493"/>
        </a:xfrm>
        <a:custGeom>
          <a:avLst/>
          <a:gdLst/>
          <a:ahLst/>
          <a:cxnLst/>
          <a:rect l="0" t="0" r="0" b="0"/>
          <a:pathLst>
            <a:path>
              <a:moveTo>
                <a:pt x="0" y="0"/>
              </a:moveTo>
              <a:lnTo>
                <a:pt x="0" y="231486"/>
              </a:lnTo>
              <a:lnTo>
                <a:pt x="2313021" y="231486"/>
              </a:lnTo>
              <a:lnTo>
                <a:pt x="2313021" y="29449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961E234E-D59C-4359-B62A-3FC6DE8D1600}">
      <dsp:nvSpPr>
        <dsp:cNvPr id="0" name=""/>
        <dsp:cNvSpPr/>
      </dsp:nvSpPr>
      <dsp:spPr>
        <a:xfrm>
          <a:off x="4365652" y="1258495"/>
          <a:ext cx="1562374" cy="294493"/>
        </a:xfrm>
        <a:custGeom>
          <a:avLst/>
          <a:gdLst/>
          <a:ahLst/>
          <a:cxnLst/>
          <a:rect l="0" t="0" r="0" b="0"/>
          <a:pathLst>
            <a:path>
              <a:moveTo>
                <a:pt x="0" y="0"/>
              </a:moveTo>
              <a:lnTo>
                <a:pt x="0" y="231486"/>
              </a:lnTo>
              <a:lnTo>
                <a:pt x="1562374" y="231486"/>
              </a:lnTo>
              <a:lnTo>
                <a:pt x="1562374" y="29449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028ED27F-A097-444C-8FE8-3DFE487C8B1C}">
      <dsp:nvSpPr>
        <dsp:cNvPr id="0" name=""/>
        <dsp:cNvSpPr/>
      </dsp:nvSpPr>
      <dsp:spPr>
        <a:xfrm>
          <a:off x="4916205" y="1853020"/>
          <a:ext cx="91440" cy="777203"/>
        </a:xfrm>
        <a:custGeom>
          <a:avLst/>
          <a:gdLst/>
          <a:ahLst/>
          <a:cxnLst/>
          <a:rect l="0" t="0" r="0" b="0"/>
          <a:pathLst>
            <a:path>
              <a:moveTo>
                <a:pt x="45720" y="0"/>
              </a:moveTo>
              <a:lnTo>
                <a:pt x="45720" y="777203"/>
              </a:lnTo>
              <a:lnTo>
                <a:pt x="135729" y="777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F66B4A-3018-4575-A0C8-04930CFE75B4}">
      <dsp:nvSpPr>
        <dsp:cNvPr id="0" name=""/>
        <dsp:cNvSpPr/>
      </dsp:nvSpPr>
      <dsp:spPr>
        <a:xfrm>
          <a:off x="4916205" y="1853020"/>
          <a:ext cx="91440" cy="276029"/>
        </a:xfrm>
        <a:custGeom>
          <a:avLst/>
          <a:gdLst/>
          <a:ahLst/>
          <a:cxnLst/>
          <a:rect l="0" t="0" r="0" b="0"/>
          <a:pathLst>
            <a:path>
              <a:moveTo>
                <a:pt x="45720" y="0"/>
              </a:moveTo>
              <a:lnTo>
                <a:pt x="45720" y="276029"/>
              </a:lnTo>
              <a:lnTo>
                <a:pt x="135729" y="2760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B9502D-1ABC-4263-AE14-CC69C8C45A60}">
      <dsp:nvSpPr>
        <dsp:cNvPr id="0" name=""/>
        <dsp:cNvSpPr/>
      </dsp:nvSpPr>
      <dsp:spPr>
        <a:xfrm>
          <a:off x="4365652" y="1258495"/>
          <a:ext cx="836298" cy="294493"/>
        </a:xfrm>
        <a:custGeom>
          <a:avLst/>
          <a:gdLst/>
          <a:ahLst/>
          <a:cxnLst/>
          <a:rect l="0" t="0" r="0" b="0"/>
          <a:pathLst>
            <a:path>
              <a:moveTo>
                <a:pt x="0" y="0"/>
              </a:moveTo>
              <a:lnTo>
                <a:pt x="0" y="231486"/>
              </a:lnTo>
              <a:lnTo>
                <a:pt x="836298" y="231486"/>
              </a:lnTo>
              <a:lnTo>
                <a:pt x="836298" y="29449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DF4E1459-2360-4653-9C70-37D4436DD82D}">
      <dsp:nvSpPr>
        <dsp:cNvPr id="0" name=""/>
        <dsp:cNvSpPr/>
      </dsp:nvSpPr>
      <dsp:spPr>
        <a:xfrm>
          <a:off x="4365652" y="1258495"/>
          <a:ext cx="110221" cy="294493"/>
        </a:xfrm>
        <a:custGeom>
          <a:avLst/>
          <a:gdLst/>
          <a:ahLst/>
          <a:cxnLst/>
          <a:rect l="0" t="0" r="0" b="0"/>
          <a:pathLst>
            <a:path>
              <a:moveTo>
                <a:pt x="0" y="0"/>
              </a:moveTo>
              <a:lnTo>
                <a:pt x="0" y="231486"/>
              </a:lnTo>
              <a:lnTo>
                <a:pt x="110221" y="231486"/>
              </a:lnTo>
              <a:lnTo>
                <a:pt x="110221" y="29449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336E78FD-75DD-46F8-8184-B733DAAC0C93}">
      <dsp:nvSpPr>
        <dsp:cNvPr id="0" name=""/>
        <dsp:cNvSpPr/>
      </dsp:nvSpPr>
      <dsp:spPr>
        <a:xfrm>
          <a:off x="3749796" y="1258495"/>
          <a:ext cx="615855" cy="294493"/>
        </a:xfrm>
        <a:custGeom>
          <a:avLst/>
          <a:gdLst/>
          <a:ahLst/>
          <a:cxnLst/>
          <a:rect l="0" t="0" r="0" b="0"/>
          <a:pathLst>
            <a:path>
              <a:moveTo>
                <a:pt x="615855" y="0"/>
              </a:moveTo>
              <a:lnTo>
                <a:pt x="615855" y="231486"/>
              </a:lnTo>
              <a:lnTo>
                <a:pt x="0" y="231486"/>
              </a:lnTo>
              <a:lnTo>
                <a:pt x="0" y="294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019918-BCEC-425F-9D0C-6C5EC726E32C}">
      <dsp:nvSpPr>
        <dsp:cNvPr id="0" name=""/>
        <dsp:cNvSpPr/>
      </dsp:nvSpPr>
      <dsp:spPr>
        <a:xfrm>
          <a:off x="2737974" y="1853020"/>
          <a:ext cx="91440" cy="1128119"/>
        </a:xfrm>
        <a:custGeom>
          <a:avLst/>
          <a:gdLst/>
          <a:ahLst/>
          <a:cxnLst/>
          <a:rect l="0" t="0" r="0" b="0"/>
          <a:pathLst>
            <a:path>
              <a:moveTo>
                <a:pt x="45720" y="0"/>
              </a:moveTo>
              <a:lnTo>
                <a:pt x="45720" y="1128119"/>
              </a:lnTo>
              <a:lnTo>
                <a:pt x="135729" y="11281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F4E791-E1B3-4C4A-BC49-81FF20F868BE}">
      <dsp:nvSpPr>
        <dsp:cNvPr id="0" name=""/>
        <dsp:cNvSpPr/>
      </dsp:nvSpPr>
      <dsp:spPr>
        <a:xfrm>
          <a:off x="2737974" y="1853020"/>
          <a:ext cx="91440" cy="702074"/>
        </a:xfrm>
        <a:custGeom>
          <a:avLst/>
          <a:gdLst/>
          <a:ahLst/>
          <a:cxnLst/>
          <a:rect l="0" t="0" r="0" b="0"/>
          <a:pathLst>
            <a:path>
              <a:moveTo>
                <a:pt x="45720" y="0"/>
              </a:moveTo>
              <a:lnTo>
                <a:pt x="45720" y="702074"/>
              </a:lnTo>
              <a:lnTo>
                <a:pt x="135729" y="7020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D9FCDF-E135-4786-B9C1-990B2E56A0A2}">
      <dsp:nvSpPr>
        <dsp:cNvPr id="0" name=""/>
        <dsp:cNvSpPr/>
      </dsp:nvSpPr>
      <dsp:spPr>
        <a:xfrm>
          <a:off x="2737974" y="1853020"/>
          <a:ext cx="91440" cy="276029"/>
        </a:xfrm>
        <a:custGeom>
          <a:avLst/>
          <a:gdLst/>
          <a:ahLst/>
          <a:cxnLst/>
          <a:rect l="0" t="0" r="0" b="0"/>
          <a:pathLst>
            <a:path>
              <a:moveTo>
                <a:pt x="45720" y="0"/>
              </a:moveTo>
              <a:lnTo>
                <a:pt x="45720" y="276029"/>
              </a:lnTo>
              <a:lnTo>
                <a:pt x="135729" y="2760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13245-EA8B-478A-B76E-14F36C9471BD}">
      <dsp:nvSpPr>
        <dsp:cNvPr id="0" name=""/>
        <dsp:cNvSpPr/>
      </dsp:nvSpPr>
      <dsp:spPr>
        <a:xfrm>
          <a:off x="3023720" y="1258495"/>
          <a:ext cx="1341932" cy="294493"/>
        </a:xfrm>
        <a:custGeom>
          <a:avLst/>
          <a:gdLst/>
          <a:ahLst/>
          <a:cxnLst/>
          <a:rect l="0" t="0" r="0" b="0"/>
          <a:pathLst>
            <a:path>
              <a:moveTo>
                <a:pt x="1341932" y="0"/>
              </a:moveTo>
              <a:lnTo>
                <a:pt x="1341932" y="231486"/>
              </a:lnTo>
              <a:lnTo>
                <a:pt x="0" y="231486"/>
              </a:lnTo>
              <a:lnTo>
                <a:pt x="0" y="294493"/>
              </a:lnTo>
            </a:path>
          </a:pathLst>
        </a:custGeom>
        <a:no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2CE4DCB4-B1CA-4629-BCD0-99801ECFC19E}">
      <dsp:nvSpPr>
        <dsp:cNvPr id="0" name=""/>
        <dsp:cNvSpPr/>
      </dsp:nvSpPr>
      <dsp:spPr>
        <a:xfrm>
          <a:off x="1904851" y="1853020"/>
          <a:ext cx="115470" cy="276029"/>
        </a:xfrm>
        <a:custGeom>
          <a:avLst/>
          <a:gdLst/>
          <a:ahLst/>
          <a:cxnLst/>
          <a:rect l="0" t="0" r="0" b="0"/>
          <a:pathLst>
            <a:path>
              <a:moveTo>
                <a:pt x="0" y="0"/>
              </a:moveTo>
              <a:lnTo>
                <a:pt x="0" y="276029"/>
              </a:lnTo>
              <a:lnTo>
                <a:pt x="115470" y="2760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99A281-F6DB-4D9B-BCFA-7BB866945127}">
      <dsp:nvSpPr>
        <dsp:cNvPr id="0" name=""/>
        <dsp:cNvSpPr/>
      </dsp:nvSpPr>
      <dsp:spPr>
        <a:xfrm>
          <a:off x="2212773" y="1258495"/>
          <a:ext cx="2152879" cy="294493"/>
        </a:xfrm>
        <a:custGeom>
          <a:avLst/>
          <a:gdLst/>
          <a:ahLst/>
          <a:cxnLst/>
          <a:rect l="0" t="0" r="0" b="0"/>
          <a:pathLst>
            <a:path>
              <a:moveTo>
                <a:pt x="2152879" y="0"/>
              </a:moveTo>
              <a:lnTo>
                <a:pt x="2152879" y="231486"/>
              </a:lnTo>
              <a:lnTo>
                <a:pt x="0" y="231486"/>
              </a:lnTo>
              <a:lnTo>
                <a:pt x="0" y="294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72F6EB-B20E-4000-B2F6-8BF74F49E9C8}">
      <dsp:nvSpPr>
        <dsp:cNvPr id="0" name=""/>
        <dsp:cNvSpPr/>
      </dsp:nvSpPr>
      <dsp:spPr>
        <a:xfrm>
          <a:off x="1116080" y="1853020"/>
          <a:ext cx="91440" cy="702074"/>
        </a:xfrm>
        <a:custGeom>
          <a:avLst/>
          <a:gdLst/>
          <a:ahLst/>
          <a:cxnLst/>
          <a:rect l="0" t="0" r="0" b="0"/>
          <a:pathLst>
            <a:path>
              <a:moveTo>
                <a:pt x="45720" y="0"/>
              </a:moveTo>
              <a:lnTo>
                <a:pt x="45720" y="702074"/>
              </a:lnTo>
              <a:lnTo>
                <a:pt x="135729" y="7020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6709F8-2212-44A0-84C4-994EE4D4AF9F}">
      <dsp:nvSpPr>
        <dsp:cNvPr id="0" name=""/>
        <dsp:cNvSpPr/>
      </dsp:nvSpPr>
      <dsp:spPr>
        <a:xfrm>
          <a:off x="1116080" y="1853020"/>
          <a:ext cx="91440" cy="276029"/>
        </a:xfrm>
        <a:custGeom>
          <a:avLst/>
          <a:gdLst/>
          <a:ahLst/>
          <a:cxnLst/>
          <a:rect l="0" t="0" r="0" b="0"/>
          <a:pathLst>
            <a:path>
              <a:moveTo>
                <a:pt x="45720" y="0"/>
              </a:moveTo>
              <a:lnTo>
                <a:pt x="45720" y="276029"/>
              </a:lnTo>
              <a:lnTo>
                <a:pt x="135729" y="2760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58EE54-8B13-4CB6-9FDB-90895AC30775}">
      <dsp:nvSpPr>
        <dsp:cNvPr id="0" name=""/>
        <dsp:cNvSpPr/>
      </dsp:nvSpPr>
      <dsp:spPr>
        <a:xfrm>
          <a:off x="1401826" y="1258495"/>
          <a:ext cx="2963826" cy="294493"/>
        </a:xfrm>
        <a:custGeom>
          <a:avLst/>
          <a:gdLst/>
          <a:ahLst/>
          <a:cxnLst/>
          <a:rect l="0" t="0" r="0" b="0"/>
          <a:pathLst>
            <a:path>
              <a:moveTo>
                <a:pt x="2963826" y="0"/>
              </a:moveTo>
              <a:lnTo>
                <a:pt x="2963826" y="231486"/>
              </a:lnTo>
              <a:lnTo>
                <a:pt x="0" y="231486"/>
              </a:lnTo>
              <a:lnTo>
                <a:pt x="0" y="29449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BE8820DD-F690-4B89-B730-BC808E8B5E14}">
      <dsp:nvSpPr>
        <dsp:cNvPr id="0" name=""/>
        <dsp:cNvSpPr/>
      </dsp:nvSpPr>
      <dsp:spPr>
        <a:xfrm>
          <a:off x="82394" y="1853020"/>
          <a:ext cx="118897" cy="702074"/>
        </a:xfrm>
        <a:custGeom>
          <a:avLst/>
          <a:gdLst/>
          <a:ahLst/>
          <a:cxnLst/>
          <a:rect l="0" t="0" r="0" b="0"/>
          <a:pathLst>
            <a:path>
              <a:moveTo>
                <a:pt x="0" y="0"/>
              </a:moveTo>
              <a:lnTo>
                <a:pt x="0" y="702074"/>
              </a:lnTo>
              <a:lnTo>
                <a:pt x="118897" y="7020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5F537B-D9D3-48E8-B06F-35F2D19550D5}">
      <dsp:nvSpPr>
        <dsp:cNvPr id="0" name=""/>
        <dsp:cNvSpPr/>
      </dsp:nvSpPr>
      <dsp:spPr>
        <a:xfrm>
          <a:off x="82394" y="1853020"/>
          <a:ext cx="118897" cy="276029"/>
        </a:xfrm>
        <a:custGeom>
          <a:avLst/>
          <a:gdLst/>
          <a:ahLst/>
          <a:cxnLst/>
          <a:rect l="0" t="0" r="0" b="0"/>
          <a:pathLst>
            <a:path>
              <a:moveTo>
                <a:pt x="0" y="0"/>
              </a:moveTo>
              <a:lnTo>
                <a:pt x="0" y="276029"/>
              </a:lnTo>
              <a:lnTo>
                <a:pt x="118897" y="2760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5BB8CB-466D-45D7-992D-67258D45D328}">
      <dsp:nvSpPr>
        <dsp:cNvPr id="0" name=""/>
        <dsp:cNvSpPr/>
      </dsp:nvSpPr>
      <dsp:spPr>
        <a:xfrm>
          <a:off x="399453" y="1258495"/>
          <a:ext cx="3966199" cy="294493"/>
        </a:xfrm>
        <a:custGeom>
          <a:avLst/>
          <a:gdLst/>
          <a:ahLst/>
          <a:cxnLst/>
          <a:rect l="0" t="0" r="0" b="0"/>
          <a:pathLst>
            <a:path>
              <a:moveTo>
                <a:pt x="3966199" y="0"/>
              </a:moveTo>
              <a:lnTo>
                <a:pt x="3966199" y="231486"/>
              </a:lnTo>
              <a:lnTo>
                <a:pt x="0" y="231486"/>
              </a:lnTo>
              <a:lnTo>
                <a:pt x="0" y="294493"/>
              </a:lnTo>
            </a:path>
          </a:pathLst>
        </a:custGeom>
        <a:no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11648014-3A02-40E8-8C72-1FFCD142E3D0}">
      <dsp:nvSpPr>
        <dsp:cNvPr id="0" name=""/>
        <dsp:cNvSpPr/>
      </dsp:nvSpPr>
      <dsp:spPr>
        <a:xfrm>
          <a:off x="4065620" y="958464"/>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Habitat</a:t>
          </a:r>
        </a:p>
      </dsp:txBody>
      <dsp:txXfrm>
        <a:off x="4065620" y="958464"/>
        <a:ext cx="600063" cy="300031"/>
      </dsp:txXfrm>
    </dsp:sp>
    <dsp:sp modelId="{F4F9767F-14FF-42C1-912E-994DCCF99091}">
      <dsp:nvSpPr>
        <dsp:cNvPr id="0" name=""/>
        <dsp:cNvSpPr/>
      </dsp:nvSpPr>
      <dsp:spPr>
        <a:xfrm>
          <a:off x="3129" y="1552989"/>
          <a:ext cx="792647"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Maintenance</a:t>
          </a:r>
        </a:p>
      </dsp:txBody>
      <dsp:txXfrm>
        <a:off x="3129" y="1552989"/>
        <a:ext cx="792647" cy="300031"/>
      </dsp:txXfrm>
    </dsp:sp>
    <dsp:sp modelId="{D8F20CD5-73AD-4A14-B32F-AD62CD6B8D0B}">
      <dsp:nvSpPr>
        <dsp:cNvPr id="0" name=""/>
        <dsp:cNvSpPr/>
      </dsp:nvSpPr>
      <dsp:spPr>
        <a:xfrm>
          <a:off x="201291" y="1979034"/>
          <a:ext cx="781684"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Repairability</a:t>
          </a:r>
        </a:p>
      </dsp:txBody>
      <dsp:txXfrm>
        <a:off x="201291" y="1979034"/>
        <a:ext cx="781684" cy="300031"/>
      </dsp:txXfrm>
    </dsp:sp>
    <dsp:sp modelId="{AD74945C-083C-4A04-80E7-B585C8F05C4D}">
      <dsp:nvSpPr>
        <dsp:cNvPr id="0" name=""/>
        <dsp:cNvSpPr/>
      </dsp:nvSpPr>
      <dsp:spPr>
        <a:xfrm>
          <a:off x="201291" y="2405079"/>
          <a:ext cx="924505"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Upgradeability</a:t>
          </a:r>
        </a:p>
      </dsp:txBody>
      <dsp:txXfrm>
        <a:off x="201291" y="2405079"/>
        <a:ext cx="924505" cy="300031"/>
      </dsp:txXfrm>
    </dsp:sp>
    <dsp:sp modelId="{0ED786BE-A439-41F5-A755-BCA884DE7BE0}">
      <dsp:nvSpPr>
        <dsp:cNvPr id="0" name=""/>
        <dsp:cNvSpPr/>
      </dsp:nvSpPr>
      <dsp:spPr>
        <a:xfrm>
          <a:off x="1101794" y="155298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Logistics</a:t>
          </a:r>
        </a:p>
      </dsp:txBody>
      <dsp:txXfrm>
        <a:off x="1101794" y="1552989"/>
        <a:ext cx="600063" cy="300031"/>
      </dsp:txXfrm>
    </dsp:sp>
    <dsp:sp modelId="{CF01B1C3-904D-4B4F-82A3-C594FF7E3E36}">
      <dsp:nvSpPr>
        <dsp:cNvPr id="0" name=""/>
        <dsp:cNvSpPr/>
      </dsp:nvSpPr>
      <dsp:spPr>
        <a:xfrm>
          <a:off x="1251810" y="1979034"/>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Sensor tracking</a:t>
          </a:r>
        </a:p>
      </dsp:txBody>
      <dsp:txXfrm>
        <a:off x="1251810" y="1979034"/>
        <a:ext cx="600063" cy="300031"/>
      </dsp:txXfrm>
    </dsp:sp>
    <dsp:sp modelId="{C8C52EED-E3D4-4E7B-9FCD-6A5D7FABEEF6}">
      <dsp:nvSpPr>
        <dsp:cNvPr id="0" name=""/>
        <dsp:cNvSpPr/>
      </dsp:nvSpPr>
      <dsp:spPr>
        <a:xfrm>
          <a:off x="1251810" y="240507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Storage Mgmt.</a:t>
          </a:r>
        </a:p>
      </dsp:txBody>
      <dsp:txXfrm>
        <a:off x="1251810" y="2405079"/>
        <a:ext cx="600063" cy="300031"/>
      </dsp:txXfrm>
    </dsp:sp>
    <dsp:sp modelId="{6ACD35DD-162C-470C-B5A5-09706C59FA83}">
      <dsp:nvSpPr>
        <dsp:cNvPr id="0" name=""/>
        <dsp:cNvSpPr/>
      </dsp:nvSpPr>
      <dsp:spPr>
        <a:xfrm>
          <a:off x="1827871" y="1552989"/>
          <a:ext cx="76980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Repurpose facility</a:t>
          </a:r>
        </a:p>
      </dsp:txBody>
      <dsp:txXfrm>
        <a:off x="1827871" y="1552989"/>
        <a:ext cx="769803" cy="300031"/>
      </dsp:txXfrm>
    </dsp:sp>
    <dsp:sp modelId="{3E00A1F9-5041-48CD-824B-AF1C5D80A3AC}">
      <dsp:nvSpPr>
        <dsp:cNvPr id="0" name=""/>
        <dsp:cNvSpPr/>
      </dsp:nvSpPr>
      <dsp:spPr>
        <a:xfrm>
          <a:off x="2020322" y="1979034"/>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Replicator</a:t>
          </a:r>
        </a:p>
      </dsp:txBody>
      <dsp:txXfrm>
        <a:off x="2020322" y="1979034"/>
        <a:ext cx="600063" cy="300031"/>
      </dsp:txXfrm>
    </dsp:sp>
    <dsp:sp modelId="{CFE3D248-C81C-43DD-BECD-C55CA6F1F074}">
      <dsp:nvSpPr>
        <dsp:cNvPr id="0" name=""/>
        <dsp:cNvSpPr/>
      </dsp:nvSpPr>
      <dsp:spPr>
        <a:xfrm>
          <a:off x="2723688" y="155298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Avionics</a:t>
          </a:r>
        </a:p>
      </dsp:txBody>
      <dsp:txXfrm>
        <a:off x="2723688" y="1552989"/>
        <a:ext cx="600063" cy="300031"/>
      </dsp:txXfrm>
    </dsp:sp>
    <dsp:sp modelId="{4EEF7609-1C6E-4155-866F-E33024633AF5}">
      <dsp:nvSpPr>
        <dsp:cNvPr id="0" name=""/>
        <dsp:cNvSpPr/>
      </dsp:nvSpPr>
      <dsp:spPr>
        <a:xfrm>
          <a:off x="2873704" y="1979034"/>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Sensors</a:t>
          </a:r>
        </a:p>
      </dsp:txBody>
      <dsp:txXfrm>
        <a:off x="2873704" y="1979034"/>
        <a:ext cx="600063" cy="300031"/>
      </dsp:txXfrm>
    </dsp:sp>
    <dsp:sp modelId="{A3267340-40E8-4292-B4EA-860CB19A94D7}">
      <dsp:nvSpPr>
        <dsp:cNvPr id="0" name=""/>
        <dsp:cNvSpPr/>
      </dsp:nvSpPr>
      <dsp:spPr>
        <a:xfrm>
          <a:off x="2873704" y="2405079"/>
          <a:ext cx="785375"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Computers</a:t>
          </a:r>
        </a:p>
      </dsp:txBody>
      <dsp:txXfrm>
        <a:off x="2873704" y="2405079"/>
        <a:ext cx="785375" cy="300031"/>
      </dsp:txXfrm>
    </dsp:sp>
    <dsp:sp modelId="{6303CC50-7C8A-4387-B728-AA156CF4F6CF}">
      <dsp:nvSpPr>
        <dsp:cNvPr id="0" name=""/>
        <dsp:cNvSpPr/>
      </dsp:nvSpPr>
      <dsp:spPr>
        <a:xfrm>
          <a:off x="2873704" y="2831124"/>
          <a:ext cx="99438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Lighting controllers</a:t>
          </a:r>
        </a:p>
      </dsp:txBody>
      <dsp:txXfrm>
        <a:off x="2873704" y="2831124"/>
        <a:ext cx="994383" cy="300031"/>
      </dsp:txXfrm>
    </dsp:sp>
    <dsp:sp modelId="{DDA761E1-DF58-40C1-B623-5B338159250B}">
      <dsp:nvSpPr>
        <dsp:cNvPr id="0" name=""/>
        <dsp:cNvSpPr/>
      </dsp:nvSpPr>
      <dsp:spPr>
        <a:xfrm>
          <a:off x="3449765" y="155298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ECLSS</a:t>
          </a:r>
        </a:p>
      </dsp:txBody>
      <dsp:txXfrm>
        <a:off x="3449765" y="1552989"/>
        <a:ext cx="600063" cy="300031"/>
      </dsp:txXfrm>
    </dsp:sp>
    <dsp:sp modelId="{1A8564C3-5DA1-459F-BBA9-D1D3E6D01ED4}">
      <dsp:nvSpPr>
        <dsp:cNvPr id="0" name=""/>
        <dsp:cNvSpPr/>
      </dsp:nvSpPr>
      <dsp:spPr>
        <a:xfrm>
          <a:off x="4175842" y="155298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Power</a:t>
          </a:r>
        </a:p>
      </dsp:txBody>
      <dsp:txXfrm>
        <a:off x="4175842" y="1552989"/>
        <a:ext cx="600063" cy="300031"/>
      </dsp:txXfrm>
    </dsp:sp>
    <dsp:sp modelId="{13B20975-6863-43D6-95D4-8523D29C81F1}">
      <dsp:nvSpPr>
        <dsp:cNvPr id="0" name=""/>
        <dsp:cNvSpPr/>
      </dsp:nvSpPr>
      <dsp:spPr>
        <a:xfrm>
          <a:off x="4901918" y="155298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Structures</a:t>
          </a:r>
        </a:p>
      </dsp:txBody>
      <dsp:txXfrm>
        <a:off x="4901918" y="1552989"/>
        <a:ext cx="600063" cy="300031"/>
      </dsp:txXfrm>
    </dsp:sp>
    <dsp:sp modelId="{31F30666-6829-4690-86B3-13F28CBC0FDC}">
      <dsp:nvSpPr>
        <dsp:cNvPr id="0" name=""/>
        <dsp:cNvSpPr/>
      </dsp:nvSpPr>
      <dsp:spPr>
        <a:xfrm>
          <a:off x="5051934" y="1979034"/>
          <a:ext cx="854598"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Self healing</a:t>
          </a:r>
        </a:p>
      </dsp:txBody>
      <dsp:txXfrm>
        <a:off x="5051934" y="1979034"/>
        <a:ext cx="854598" cy="300031"/>
      </dsp:txXfrm>
    </dsp:sp>
    <dsp:sp modelId="{73EA57AA-FE51-442D-8E7E-B0C80EEDF789}">
      <dsp:nvSpPr>
        <dsp:cNvPr id="0" name=""/>
        <dsp:cNvSpPr/>
      </dsp:nvSpPr>
      <dsp:spPr>
        <a:xfrm>
          <a:off x="5051934" y="2405079"/>
          <a:ext cx="870398" cy="4502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Robotic assistant repair</a:t>
          </a:r>
        </a:p>
      </dsp:txBody>
      <dsp:txXfrm>
        <a:off x="5051934" y="2405079"/>
        <a:ext cx="870398" cy="450290"/>
      </dsp:txXfrm>
    </dsp:sp>
    <dsp:sp modelId="{04606CAF-9C0C-4F3C-92B3-316143238909}">
      <dsp:nvSpPr>
        <dsp:cNvPr id="0" name=""/>
        <dsp:cNvSpPr/>
      </dsp:nvSpPr>
      <dsp:spPr>
        <a:xfrm>
          <a:off x="5627995" y="155298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Hygiene</a:t>
          </a:r>
        </a:p>
      </dsp:txBody>
      <dsp:txXfrm>
        <a:off x="5627995" y="1552989"/>
        <a:ext cx="600063" cy="300031"/>
      </dsp:txXfrm>
    </dsp:sp>
    <dsp:sp modelId="{55E5406E-5E71-4F51-8C80-1885A4A4EE70}">
      <dsp:nvSpPr>
        <dsp:cNvPr id="0" name=""/>
        <dsp:cNvSpPr/>
      </dsp:nvSpPr>
      <dsp:spPr>
        <a:xfrm>
          <a:off x="6354072" y="1552989"/>
          <a:ext cx="649202" cy="4123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Human-Computer Interface</a:t>
          </a:r>
        </a:p>
      </dsp:txBody>
      <dsp:txXfrm>
        <a:off x="6354072" y="1552989"/>
        <a:ext cx="649202" cy="412342"/>
      </dsp:txXfrm>
    </dsp:sp>
    <dsp:sp modelId="{5A764032-B48A-48A9-B54F-6FEF3225BBF8}">
      <dsp:nvSpPr>
        <dsp:cNvPr id="0" name=""/>
        <dsp:cNvSpPr/>
      </dsp:nvSpPr>
      <dsp:spPr>
        <a:xfrm>
          <a:off x="7129288" y="1552989"/>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Robotic Systems</a:t>
          </a:r>
        </a:p>
      </dsp:txBody>
      <dsp:txXfrm>
        <a:off x="7129288" y="1552989"/>
        <a:ext cx="600063" cy="300031"/>
      </dsp:txXfrm>
    </dsp:sp>
    <dsp:sp modelId="{FF727FE3-1736-4B9A-AA8E-D332F4672624}">
      <dsp:nvSpPr>
        <dsp:cNvPr id="0" name=""/>
        <dsp:cNvSpPr/>
      </dsp:nvSpPr>
      <dsp:spPr>
        <a:xfrm>
          <a:off x="7279304" y="1979034"/>
          <a:ext cx="672377" cy="4991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Repair deployment</a:t>
          </a:r>
        </a:p>
      </dsp:txBody>
      <dsp:txXfrm>
        <a:off x="7279304" y="1979034"/>
        <a:ext cx="672377" cy="499117"/>
      </dsp:txXfrm>
    </dsp:sp>
    <dsp:sp modelId="{E1252836-722E-4F65-9857-6A3100000391}">
      <dsp:nvSpPr>
        <dsp:cNvPr id="0" name=""/>
        <dsp:cNvSpPr/>
      </dsp:nvSpPr>
      <dsp:spPr>
        <a:xfrm>
          <a:off x="7279304" y="2604165"/>
          <a:ext cx="600063"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Exploration</a:t>
          </a:r>
        </a:p>
      </dsp:txBody>
      <dsp:txXfrm>
        <a:off x="7279304" y="2604165"/>
        <a:ext cx="600063" cy="300031"/>
      </dsp:txXfrm>
    </dsp:sp>
    <dsp:sp modelId="{70CB376E-AB0E-4B26-8F88-1803C1ED1778}">
      <dsp:nvSpPr>
        <dsp:cNvPr id="0" name=""/>
        <dsp:cNvSpPr/>
      </dsp:nvSpPr>
      <dsp:spPr>
        <a:xfrm>
          <a:off x="7855365" y="1552989"/>
          <a:ext cx="841895" cy="3000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Food/Water systems</a:t>
          </a:r>
        </a:p>
      </dsp:txBody>
      <dsp:txXfrm>
        <a:off x="7855365" y="1552989"/>
        <a:ext cx="841895" cy="300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DCEA3-51EB-436E-AC29-46992A7E17CF}">
      <dsp:nvSpPr>
        <dsp:cNvPr id="0" name=""/>
        <dsp:cNvSpPr/>
      </dsp:nvSpPr>
      <dsp:spPr>
        <a:xfrm>
          <a:off x="1517191" y="857033"/>
          <a:ext cx="1089326" cy="942311"/>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Space</a:t>
          </a:r>
        </a:p>
        <a:p>
          <a:pPr marL="0" lvl="0" indent="0" algn="ctr" defTabSz="466725">
            <a:lnSpc>
              <a:spcPct val="90000"/>
            </a:lnSpc>
            <a:spcBef>
              <a:spcPct val="0"/>
            </a:spcBef>
            <a:spcAft>
              <a:spcPct val="35000"/>
            </a:spcAft>
            <a:buNone/>
          </a:pPr>
          <a:r>
            <a:rPr lang="en-US" sz="1050" kern="1200" dirty="0"/>
            <a:t>Environment</a:t>
          </a:r>
        </a:p>
      </dsp:txBody>
      <dsp:txXfrm>
        <a:off x="1697708" y="1013187"/>
        <a:ext cx="728292" cy="630003"/>
      </dsp:txXfrm>
    </dsp:sp>
    <dsp:sp modelId="{5D1960FA-EF6E-4AF3-B62C-8ACD23B9ACA5}">
      <dsp:nvSpPr>
        <dsp:cNvPr id="0" name=""/>
        <dsp:cNvSpPr/>
      </dsp:nvSpPr>
      <dsp:spPr>
        <a:xfrm>
          <a:off x="2199319" y="406200"/>
          <a:ext cx="410999" cy="3541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50419-4117-4950-99D4-61C01AC4E144}">
      <dsp:nvSpPr>
        <dsp:cNvPr id="0" name=""/>
        <dsp:cNvSpPr/>
      </dsp:nvSpPr>
      <dsp:spPr>
        <a:xfrm>
          <a:off x="1556938" y="0"/>
          <a:ext cx="1013887" cy="77228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Radiation	</a:t>
          </a:r>
        </a:p>
      </dsp:txBody>
      <dsp:txXfrm>
        <a:off x="1714976" y="120379"/>
        <a:ext cx="697811" cy="531528"/>
      </dsp:txXfrm>
    </dsp:sp>
    <dsp:sp modelId="{6F0D6604-AB65-407A-BD4E-8C954F96B0C9}">
      <dsp:nvSpPr>
        <dsp:cNvPr id="0" name=""/>
        <dsp:cNvSpPr/>
      </dsp:nvSpPr>
      <dsp:spPr>
        <a:xfrm>
          <a:off x="2678987" y="1068236"/>
          <a:ext cx="410999" cy="3541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FF2C09-5A3F-4F06-972D-3B02EB2A08D7}">
      <dsp:nvSpPr>
        <dsp:cNvPr id="0" name=""/>
        <dsp:cNvSpPr/>
      </dsp:nvSpPr>
      <dsp:spPr>
        <a:xfrm>
          <a:off x="2470576" y="443876"/>
          <a:ext cx="916021" cy="772286"/>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Leak</a:t>
          </a:r>
        </a:p>
        <a:p>
          <a:pPr marL="0" lvl="0" indent="0" algn="ctr" defTabSz="466725">
            <a:lnSpc>
              <a:spcPct val="90000"/>
            </a:lnSpc>
            <a:spcBef>
              <a:spcPct val="0"/>
            </a:spcBef>
            <a:spcAft>
              <a:spcPct val="35000"/>
            </a:spcAft>
            <a:buNone/>
          </a:pPr>
          <a:r>
            <a:rPr lang="en-US" sz="1050" kern="1200" dirty="0"/>
            <a:t>Depress/</a:t>
          </a:r>
        </a:p>
        <a:p>
          <a:pPr marL="0" lvl="0" indent="0" algn="ctr" defTabSz="466725">
            <a:lnSpc>
              <a:spcPct val="90000"/>
            </a:lnSpc>
            <a:spcBef>
              <a:spcPct val="0"/>
            </a:spcBef>
            <a:spcAft>
              <a:spcPct val="35000"/>
            </a:spcAft>
            <a:buNone/>
          </a:pPr>
          <a:r>
            <a:rPr lang="en-US" sz="1050" kern="1200" dirty="0"/>
            <a:t>Repress</a:t>
          </a:r>
        </a:p>
      </dsp:txBody>
      <dsp:txXfrm>
        <a:off x="2620458" y="570240"/>
        <a:ext cx="616257" cy="519558"/>
      </dsp:txXfrm>
    </dsp:sp>
    <dsp:sp modelId="{2D73ED5D-52F2-4C99-BD86-8173F2F5C8E8}">
      <dsp:nvSpPr>
        <dsp:cNvPr id="0" name=""/>
        <dsp:cNvSpPr/>
      </dsp:nvSpPr>
      <dsp:spPr>
        <a:xfrm>
          <a:off x="2345778" y="1815549"/>
          <a:ext cx="410999" cy="3541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F6C06-2343-43AB-94C0-716C8A0A90EE}">
      <dsp:nvSpPr>
        <dsp:cNvPr id="0" name=""/>
        <dsp:cNvSpPr/>
      </dsp:nvSpPr>
      <dsp:spPr>
        <a:xfrm>
          <a:off x="2436239" y="1408817"/>
          <a:ext cx="892695" cy="772286"/>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Vibration</a:t>
          </a:r>
        </a:p>
      </dsp:txBody>
      <dsp:txXfrm>
        <a:off x="2584178" y="1536801"/>
        <a:ext cx="596817" cy="516318"/>
      </dsp:txXfrm>
    </dsp:sp>
    <dsp:sp modelId="{00BA32F7-21A4-4673-A836-0A330A5FD4D6}">
      <dsp:nvSpPr>
        <dsp:cNvPr id="0" name=""/>
        <dsp:cNvSpPr/>
      </dsp:nvSpPr>
      <dsp:spPr>
        <a:xfrm>
          <a:off x="1519218" y="1893123"/>
          <a:ext cx="410999" cy="3541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C4B93-34AE-4958-BD24-6BF60AA3CEB5}">
      <dsp:nvSpPr>
        <dsp:cNvPr id="0" name=""/>
        <dsp:cNvSpPr/>
      </dsp:nvSpPr>
      <dsp:spPr>
        <a:xfrm>
          <a:off x="1553398" y="1884356"/>
          <a:ext cx="1020966" cy="772286"/>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Electro-</a:t>
          </a:r>
        </a:p>
        <a:p>
          <a:pPr marL="0" lvl="0" indent="0" algn="ctr" defTabSz="466725">
            <a:lnSpc>
              <a:spcPct val="90000"/>
            </a:lnSpc>
            <a:spcBef>
              <a:spcPct val="0"/>
            </a:spcBef>
            <a:spcAft>
              <a:spcPct val="35000"/>
            </a:spcAft>
            <a:buNone/>
          </a:pPr>
          <a:r>
            <a:rPr lang="en-US" sz="1050" kern="1200" dirty="0"/>
            <a:t>magnetic</a:t>
          </a:r>
        </a:p>
      </dsp:txBody>
      <dsp:txXfrm>
        <a:off x="1712026" y="2004346"/>
        <a:ext cx="703710" cy="532306"/>
      </dsp:txXfrm>
    </dsp:sp>
    <dsp:sp modelId="{F7008EF6-D8BE-4DA1-A9B4-75237E563F09}">
      <dsp:nvSpPr>
        <dsp:cNvPr id="0" name=""/>
        <dsp:cNvSpPr/>
      </dsp:nvSpPr>
      <dsp:spPr>
        <a:xfrm>
          <a:off x="1031695" y="1231354"/>
          <a:ext cx="410999" cy="3541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0C6132-1B15-4785-95F2-02F677336C8F}">
      <dsp:nvSpPr>
        <dsp:cNvPr id="0" name=""/>
        <dsp:cNvSpPr/>
      </dsp:nvSpPr>
      <dsp:spPr>
        <a:xfrm>
          <a:off x="795028" y="1409349"/>
          <a:ext cx="892695" cy="77228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Pressure</a:t>
          </a:r>
        </a:p>
      </dsp:txBody>
      <dsp:txXfrm>
        <a:off x="942967" y="1537333"/>
        <a:ext cx="596817" cy="516318"/>
      </dsp:txXfrm>
    </dsp:sp>
    <dsp:sp modelId="{B78013C5-59E6-4DAD-AC2C-0145D6B991D3}">
      <dsp:nvSpPr>
        <dsp:cNvPr id="0" name=""/>
        <dsp:cNvSpPr/>
      </dsp:nvSpPr>
      <dsp:spPr>
        <a:xfrm>
          <a:off x="795028" y="473945"/>
          <a:ext cx="892695" cy="77228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Thermal</a:t>
          </a:r>
        </a:p>
      </dsp:txBody>
      <dsp:txXfrm>
        <a:off x="942967" y="601929"/>
        <a:ext cx="596817" cy="51631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7363" cy="465138"/>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en-US"/>
          </a:p>
        </p:txBody>
      </p:sp>
      <p:sp>
        <p:nvSpPr>
          <p:cNvPr id="6147" name="Rectangle 3"/>
          <p:cNvSpPr>
            <a:spLocks noGrp="1" noChangeArrowheads="1"/>
          </p:cNvSpPr>
          <p:nvPr>
            <p:ph type="dt" idx="1"/>
          </p:nvPr>
        </p:nvSpPr>
        <p:spPr bwMode="auto">
          <a:xfrm>
            <a:off x="3957638" y="0"/>
            <a:ext cx="3027362" cy="465138"/>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algn="r" eaLnBrk="0" hangingPunct="0">
              <a:defRPr sz="1200">
                <a:latin typeface="Arial" charset="0"/>
                <a:ea typeface="ＭＳ Ｐゴシック" pitchFamily="-112"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31863" y="4410075"/>
            <a:ext cx="5121275" cy="4178300"/>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18563"/>
            <a:ext cx="3027363" cy="465137"/>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957638" y="8818563"/>
            <a:ext cx="3027362" cy="465137"/>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algn="r">
              <a:defRPr sz="1200">
                <a:cs typeface="Arial" panose="020B0604020202020204" pitchFamily="34" charset="0"/>
              </a:defRPr>
            </a:lvl1pPr>
          </a:lstStyle>
          <a:p>
            <a:pPr>
              <a:defRPr/>
            </a:pPr>
            <a:fld id="{357C67F7-A64B-49D0-8359-696A19C1AA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ss.jaxa.jp/en/kiboexp/seu/categories/microgravity/inde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Backdrop– Grew up on Star Trek. </a:t>
            </a:r>
            <a:r>
              <a:rPr lang="en-US" baseline="0" dirty="0"/>
              <a:t>Technology (not there yet) to get us there, a diverse crew to make it happen, and leadership to lead in the presence of risks and adversity.</a:t>
            </a:r>
            <a:endParaRPr lang="en-US" dirty="0"/>
          </a:p>
          <a:p>
            <a:endParaRPr lang="en-US" dirty="0"/>
          </a:p>
          <a:p>
            <a:r>
              <a:rPr lang="en-US" dirty="0"/>
              <a:t>Talk</a:t>
            </a:r>
            <a:r>
              <a:rPr lang="en-US" baseline="0" dirty="0"/>
              <a:t> about:</a:t>
            </a:r>
            <a:endParaRPr lang="en-US" dirty="0"/>
          </a:p>
          <a:p>
            <a:endParaRPr lang="en-US" dirty="0"/>
          </a:p>
          <a:p>
            <a:r>
              <a:rPr lang="en-US" dirty="0"/>
              <a:t>1. Where we</a:t>
            </a:r>
            <a:r>
              <a:rPr lang="en-US" baseline="0" dirty="0"/>
              <a:t> were and where we are now</a:t>
            </a:r>
          </a:p>
          <a:p>
            <a:endParaRPr lang="en-US" baseline="0" dirty="0"/>
          </a:p>
          <a:p>
            <a:r>
              <a:rPr lang="en-US" baseline="0" dirty="0"/>
              <a:t>2. Where we are going</a:t>
            </a:r>
          </a:p>
          <a:p>
            <a:endParaRPr lang="en-US" baseline="0" dirty="0"/>
          </a:p>
          <a:p>
            <a:r>
              <a:rPr lang="en-US" baseline="0" dirty="0"/>
              <a:t>3. What are the challenges and how to meet them.</a:t>
            </a:r>
            <a:endParaRPr lang="en-US" dirty="0"/>
          </a:p>
        </p:txBody>
      </p:sp>
      <p:sp>
        <p:nvSpPr>
          <p:cNvPr id="4" name="Slide Number Placeholder 3"/>
          <p:cNvSpPr>
            <a:spLocks noGrp="1"/>
          </p:cNvSpPr>
          <p:nvPr>
            <p:ph type="sldNum" sz="quarter" idx="10"/>
          </p:nvPr>
        </p:nvSpPr>
        <p:spPr/>
        <p:txBody>
          <a:bodyPr/>
          <a:lstStyle/>
          <a:p>
            <a:pPr>
              <a:defRPr/>
            </a:pPr>
            <a:fld id="{357C67F7-A64B-49D0-8359-696A19C1AA8C}" type="slidenum">
              <a:rPr lang="en-US" altLang="en-US" smtClean="0"/>
              <a:pPr>
                <a:defRPr/>
              </a:pPr>
              <a:t>2</a:t>
            </a:fld>
            <a:endParaRPr lang="en-US" altLang="en-US"/>
          </a:p>
        </p:txBody>
      </p:sp>
    </p:spTree>
    <p:extLst>
      <p:ext uri="{BB962C8B-B14F-4D97-AF65-F5344CB8AC3E}">
        <p14:creationId xmlns:p14="http://schemas.microsoft.com/office/powerpoint/2010/main" val="272369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5E007F-3EA9-4E60-8446-3EBC35CA7F2F}" type="slidenum">
              <a:rPr lang="en-US" altLang="en-US"/>
              <a:pPr/>
              <a:t>26</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a:t>http://www.nasa.gov/mission_pages/exploration/main/index.html</a:t>
            </a:r>
          </a:p>
          <a:p>
            <a:r>
              <a:rPr lang="en-US" altLang="en-US"/>
              <a:t>http://www.nasa.gov/mission_pages/exploration/multimedia/vision_images_search_agent_archive_1.html</a:t>
            </a:r>
          </a:p>
        </p:txBody>
      </p:sp>
    </p:spTree>
    <p:extLst>
      <p:ext uri="{BB962C8B-B14F-4D97-AF65-F5344CB8AC3E}">
        <p14:creationId xmlns:p14="http://schemas.microsoft.com/office/powerpoint/2010/main" val="90376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NASA Image: ISS058E015157 (2/19/2019) - Photo documentation of the Robotic Refueling Mission 3 (RRM3) hardware in the KIBO module aboard the International Space Station. Robotic Refueling Mission 3 (RRM3) demonstrates the first transfer and long term storage of liquid methane, a cryogenic fluid, in microgravity. The ability to replenish and store cryogenic fluids, which can function as a fuel or coolant, can help enable long duration journeys to destinations like the Moon and Mars</a:t>
            </a:r>
          </a:p>
          <a:p>
            <a:endParaRPr lang="en-US" sz="1000" dirty="0"/>
          </a:p>
          <a:p>
            <a:r>
              <a:rPr lang="en-US" sz="1000" dirty="0">
                <a:hlinkClick r:id="rId3"/>
              </a:rPr>
              <a:t>https://iss.jaxa.jp/en/kiboexp/seu/categories/microgravity/index.html</a:t>
            </a:r>
            <a:endParaRPr lang="en-US" sz="1000" dirty="0"/>
          </a:p>
          <a:p>
            <a:r>
              <a:rPr lang="en-US" sz="1000" dirty="0"/>
              <a:t>These phenomena nullify what generally are considered as natural phenomena on Earth. In addition, phenomena, which are hidden by the gravitational effects, would show themselves quite clearly in the microgravity environment. If these gravitational forces that pulls everything downwards on Earth are negated in microgravity, then these phenomena can be observed more clearly in space.</a:t>
            </a:r>
          </a:p>
          <a:p>
            <a:endParaRPr lang="en-US" sz="1000" dirty="0"/>
          </a:p>
          <a:p>
            <a:r>
              <a:rPr lang="en-US" sz="1000" dirty="0"/>
              <a:t>These phenomena nullify what generally are considered as natural phenomena on Earth. In addition, phenomena, which are hidden by the gravitational effects, would show themselves quite clearly in the microgravity environment.</a:t>
            </a:r>
          </a:p>
          <a:p>
            <a:endParaRPr lang="en-US" sz="1000" dirty="0"/>
          </a:p>
          <a:p>
            <a:r>
              <a:rPr lang="en-US" sz="1000" dirty="0"/>
              <a:t>Buoyancy</a:t>
            </a:r>
            <a:r>
              <a:rPr lang="en-US" sz="1000" baseline="0" dirty="0"/>
              <a:t> sedimentation-On Earth, heavy substances will sink while lighter ones will float. In microgravity, substance of different relative density, such as water and oil, will disperse evenly, thus leading to the potential of manufacturing more highly advanced materials.</a:t>
            </a:r>
          </a:p>
          <a:p>
            <a:endParaRPr lang="en-US" sz="300" baseline="0" dirty="0"/>
          </a:p>
          <a:p>
            <a:r>
              <a:rPr lang="en-US" sz="1000" baseline="0" dirty="0"/>
              <a:t>Convection-manufacturing of materials without any affects from convection may be possible, thus resulting in the manufacturing of higher quality materials</a:t>
            </a:r>
          </a:p>
          <a:p>
            <a:endParaRPr lang="en-US" sz="1000" baseline="0" dirty="0"/>
          </a:p>
          <a:p>
            <a:r>
              <a:rPr lang="en-US" sz="1000" dirty="0"/>
              <a:t>Almost no hydrostatic pressure exists in microgravity. This is quite effective when working with soft materials.</a:t>
            </a:r>
          </a:p>
          <a:p>
            <a:endParaRPr lang="en-US" sz="1000" dirty="0"/>
          </a:p>
          <a:p>
            <a:r>
              <a:rPr lang="en-US" sz="1000" dirty="0"/>
              <a:t> In microgravity however, liquids can float in the air without a container. This makes it possible to determine the liquid's characteristics, to understand chemical reactions, to develop new materials with new functionality in a </a:t>
            </a:r>
            <a:r>
              <a:rPr lang="en-US" sz="1000" dirty="0" err="1"/>
              <a:t>containerless</a:t>
            </a:r>
            <a:r>
              <a:rPr lang="en-US" sz="1000" dirty="0"/>
              <a:t> environment, and develop new materials free from any contamination from containers.</a:t>
            </a:r>
          </a:p>
        </p:txBody>
      </p:sp>
      <p:sp>
        <p:nvSpPr>
          <p:cNvPr id="4" name="Slide Number Placeholder 3"/>
          <p:cNvSpPr>
            <a:spLocks noGrp="1"/>
          </p:cNvSpPr>
          <p:nvPr>
            <p:ph type="sldNum" sz="quarter" idx="10"/>
          </p:nvPr>
        </p:nvSpPr>
        <p:spPr/>
        <p:txBody>
          <a:bodyPr/>
          <a:lstStyle/>
          <a:p>
            <a:pPr>
              <a:defRPr/>
            </a:pPr>
            <a:fld id="{357C67F7-A64B-49D0-8359-696A19C1AA8C}" type="slidenum">
              <a:rPr lang="en-US" altLang="en-US" smtClean="0"/>
              <a:pPr>
                <a:defRPr/>
              </a:pPr>
              <a:t>5</a:t>
            </a:fld>
            <a:endParaRPr lang="en-US" altLang="en-US"/>
          </a:p>
        </p:txBody>
      </p:sp>
    </p:spTree>
    <p:extLst>
      <p:ext uri="{BB962C8B-B14F-4D97-AF65-F5344CB8AC3E}">
        <p14:creationId xmlns:p14="http://schemas.microsoft.com/office/powerpoint/2010/main" val="2160170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https://www.nasa.gov/johnson/exploration/mars-ready </a:t>
            </a:r>
          </a:p>
          <a:p>
            <a:endParaRPr lang="en-US" altLang="en-US" dirty="0">
              <a:latin typeface="Arial" panose="020B0604020202020204" pitchFamily="34" charset="0"/>
            </a:endParaRPr>
          </a:p>
          <a:p>
            <a:r>
              <a:rPr lang="en-US" altLang="en-US" dirty="0">
                <a:latin typeface="Arial" panose="020B0604020202020204" pitchFamily="34" charset="0"/>
              </a:rPr>
              <a:t>NEXT up is</a:t>
            </a:r>
            <a:r>
              <a:rPr lang="en-US" altLang="en-US" baseline="0" dirty="0">
                <a:latin typeface="Arial" panose="020B0604020202020204" pitchFamily="34" charset="0"/>
              </a:rPr>
              <a:t> a bit about how ISS and its contributions to space exploration</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1BFEFA-0DE4-4ACD-8C9B-751B3EB218AE}" type="slidenum">
              <a:rPr lang="en-US" altLang="en-US" sz="1200"/>
              <a:pPr/>
              <a:t>7</a:t>
            </a:fld>
            <a:endParaRPr lang="en-US" altLang="en-US" sz="1200"/>
          </a:p>
        </p:txBody>
      </p:sp>
    </p:spTree>
    <p:extLst>
      <p:ext uri="{BB962C8B-B14F-4D97-AF65-F5344CB8AC3E}">
        <p14:creationId xmlns:p14="http://schemas.microsoft.com/office/powerpoint/2010/main" val="382440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xfrm>
            <a:off x="708025" y="4457700"/>
            <a:ext cx="5807075" cy="3656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r>
              <a:rPr lang="en-US" altLang="en-US" dirty="0">
                <a:latin typeface="Arial" panose="020B0604020202020204" pitchFamily="34" charset="0"/>
              </a:rPr>
              <a:t>Current round trip delays are in the less than half second with station. For the moon, about 2.5 seconds</a:t>
            </a:r>
          </a:p>
          <a:p>
            <a:endParaRPr lang="en-US" altLang="en-US" dirty="0">
              <a:latin typeface="Arial" panose="020B0604020202020204" pitchFamily="34" charset="0"/>
            </a:endParaRPr>
          </a:p>
          <a:p>
            <a:r>
              <a:rPr lang="en-US" altLang="en-US" dirty="0">
                <a:latin typeface="Arial" panose="020B0604020202020204" pitchFamily="34" charset="0"/>
              </a:rPr>
              <a:t>ISS—350,000 sensors and over 100 computer systems are monitored 24/7. Probably looking at that range of complexity for the Mars transport and surface habitats.</a:t>
            </a:r>
          </a:p>
          <a:p>
            <a:endParaRPr lang="en-US" altLang="en-US" dirty="0">
              <a:latin typeface="Arial" panose="020B0604020202020204" pitchFamily="34" charset="0"/>
            </a:endParaRPr>
          </a:p>
          <a:p>
            <a:r>
              <a:rPr lang="en-US" altLang="en-US" dirty="0">
                <a:latin typeface="Arial" panose="020B0604020202020204" pitchFamily="34" charset="0"/>
              </a:rPr>
              <a:t>Currently, Over 50 people at MCC support space missions. In the future the round trip delays will be more challenging to control and monitor these complex spacecrafts.</a:t>
            </a:r>
          </a:p>
          <a:p>
            <a:endParaRPr lang="en-US" altLang="en-US" dirty="0">
              <a:latin typeface="Arial" panose="020B0604020202020204" pitchFamily="34" charset="0"/>
            </a:endParaRPr>
          </a:p>
          <a:p>
            <a:r>
              <a:rPr lang="en-US" altLang="en-US" dirty="0">
                <a:latin typeface="Arial" panose="020B0604020202020204" pitchFamily="34" charset="0"/>
              </a:rPr>
              <a:t>Round trip delays  for Mars will be around 40 min. This means less dependence on mission control for monitoring and command and control.</a:t>
            </a:r>
          </a:p>
          <a:p>
            <a:endParaRPr lang="en-US" altLang="en-US" dirty="0">
              <a:latin typeface="Arial" panose="020B0604020202020204" pitchFamily="34" charset="0"/>
            </a:endParaRPr>
          </a:p>
          <a:p>
            <a:r>
              <a:rPr lang="en-US" altLang="en-US" dirty="0">
                <a:latin typeface="Arial" panose="020B0604020202020204" pitchFamily="34" charset="0"/>
              </a:rPr>
              <a:t>The spacecraft will need some form of on-board MCC since it cannot depend on near-real-time control and monitoring as past and present human space missions have come to rely on-particularly during time-critical events such as a loss of a critical system. This suggests the importance of HCI. </a:t>
            </a:r>
            <a:r>
              <a:rPr lang="en-US" altLang="en-US" b="1" dirty="0">
                <a:solidFill>
                  <a:srgbClr val="FF0000"/>
                </a:solidFill>
                <a:latin typeface="Arial" panose="020B0604020202020204" pitchFamily="34" charset="0"/>
              </a:rPr>
              <a:t>HRP and HCI risks!!</a:t>
            </a:r>
          </a:p>
          <a:p>
            <a:endParaRPr lang="en-US" altLang="en-US" dirty="0">
              <a:latin typeface="Arial" panose="020B0604020202020204" pitchFamily="34" charset="0"/>
            </a:endParaRPr>
          </a:p>
          <a:p>
            <a:r>
              <a:rPr lang="en-US" altLang="en-US" b="1" dirty="0">
                <a:solidFill>
                  <a:srgbClr val="FF0000"/>
                </a:solidFill>
                <a:latin typeface="Arial" panose="020B0604020202020204" pitchFamily="34" charset="0"/>
              </a:rPr>
              <a:t>To understand the apparent trend in future spacecraft HCI complexity, Let’s take a quick look at the evolution of spacecraft controls from past to present.</a:t>
            </a:r>
          </a:p>
          <a:p>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F5703C25-EAA2-499F-AA1A-64F33B0514C5}" type="slidenum">
              <a:rPr lang="en-US" smtClean="0">
                <a:solidFill>
                  <a:prstClr val="black"/>
                </a:solidFill>
                <a:latin typeface="Calibri" panose="020F0502020204030204"/>
                <a:ea typeface="+mn-ea"/>
                <a:cs typeface="+mn-cs"/>
              </a:rPr>
              <a:pPr eaLnBrk="1" fontAlgn="auto" hangingPunct="1">
                <a:spcBef>
                  <a:spcPts val="0"/>
                </a:spcBef>
                <a:spcAft>
                  <a:spcPts val="0"/>
                </a:spcAft>
                <a:defRPr/>
              </a:pPr>
              <a:t>8</a:t>
            </a:fld>
            <a:endParaRPr lang="en-US">
              <a:solidFill>
                <a:prstClr val="black"/>
              </a:solidFill>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9BCB8A-C1BA-4730-816C-CE074D8A65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3134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7C67F7-A64B-49D0-8359-696A19C1AA8C}" type="slidenum">
              <a:rPr lang="en-US" altLang="en-US" smtClean="0"/>
              <a:pPr>
                <a:defRPr/>
              </a:pPr>
              <a:t>14</a:t>
            </a:fld>
            <a:endParaRPr lang="en-US" altLang="en-US"/>
          </a:p>
        </p:txBody>
      </p:sp>
    </p:spTree>
    <p:extLst>
      <p:ext uri="{BB962C8B-B14F-4D97-AF65-F5344CB8AC3E}">
        <p14:creationId xmlns:p14="http://schemas.microsoft.com/office/powerpoint/2010/main" val="319905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for mining has its challenges as well. (1) Moondust is very abrasive containing glass and is much like a powder compared to Earth soil. It sticks easily to other material as the Apollo astronauts found out. Gene Cernan on Apollo 17 said he thought moon dust was the biggest challenge to an expected and acceptable operation on the moon. (2) This means trouble for machinery as the lunar dust can get into gears and ball-bearings which can reduce the reliability of the machines. The extra effort will be required to protect this equipment as it digs for minerals and water. (3) Depending on where one is located on the moon, the temperatures can be a challenge for equipment to operate. Combined with dealing with the moon dust, makes design highly-reliable equipment a challenge. (5) The moon continues to get meteorite hits. There is a possibility that equipment could take a direct hit. With no atmosphere, nothing is stopping a meteorite from striking. The same goes for anything on the moon including the habitats. Equipment will have to be designed with handling the impact of certain size meteorites. That could force the mass and size of the equipment to grow. (6) The 1/6 gravity on the moon means that the equipment must factor in the lack of being able to get traction for digging as compared to Earth. (7) Moonquakes are reaching 5.5 on the Richter scale and lasting more than 10 minutes that could affect mining operations. Commercial companies will need to understand how to predict moonquakes and design for them. (8) Transporting heavy equipment to the moon will be a challenge. The largest mobile vehicle was the Apollo Lunar excursion rover that weighed about 460 pounds on earth. Bigger payloads will require new entry, descent, and landing techniques to get large mining equipment onto the surface. Or, smaller equipment but more of them. (9) Radiation along with temperature </a:t>
            </a:r>
            <a:r>
              <a:rPr lang="en-US" dirty="0" err="1"/>
              <a:t>extermines</a:t>
            </a:r>
            <a:r>
              <a:rPr lang="en-US" dirty="0"/>
              <a:t> will also play havoc with system design. Galactic radiation can upset computer and communication equipment—thus potentially disrupting mining operations.</a:t>
            </a:r>
          </a:p>
        </p:txBody>
      </p:sp>
      <p:sp>
        <p:nvSpPr>
          <p:cNvPr id="4" name="Slide Number Placeholder 3"/>
          <p:cNvSpPr>
            <a:spLocks noGrp="1"/>
          </p:cNvSpPr>
          <p:nvPr>
            <p:ph type="sldNum" sz="quarter" idx="5"/>
          </p:nvPr>
        </p:nvSpPr>
        <p:spPr/>
        <p:txBody>
          <a:bodyPr/>
          <a:lstStyle/>
          <a:p>
            <a:pPr>
              <a:defRPr/>
            </a:pPr>
            <a:fld id="{357C67F7-A64B-49D0-8359-696A19C1AA8C}" type="slidenum">
              <a:rPr lang="en-US" altLang="en-US" smtClean="0"/>
              <a:pPr>
                <a:defRPr/>
              </a:pPr>
              <a:t>15</a:t>
            </a:fld>
            <a:endParaRPr lang="en-US" altLang="en-US"/>
          </a:p>
        </p:txBody>
      </p:sp>
    </p:spTree>
    <p:extLst>
      <p:ext uri="{BB962C8B-B14F-4D97-AF65-F5344CB8AC3E}">
        <p14:creationId xmlns:p14="http://schemas.microsoft.com/office/powerpoint/2010/main" val="402114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-Presently, a key factor that limits the speed and performance of speech recognition in space applications is the radiation environment along with </a:t>
            </a:r>
            <a:r>
              <a:rPr lang="en-US" dirty="0" err="1"/>
              <a:t>SWaP</a:t>
            </a:r>
            <a:r>
              <a:rPr lang="en-US" dirty="0"/>
              <a:t> constraints.</a:t>
            </a:r>
          </a:p>
          <a:p>
            <a:pPr marL="171450" indent="-171450">
              <a:buFontTx/>
              <a:buChar char="-"/>
            </a:pPr>
            <a:r>
              <a:rPr lang="en-US" dirty="0"/>
              <a:t>Ground systems don’t need to worry yet about radiation effects. Systems such as IBM Watson or Siri leverage off of large server farms made of high-end performance computing servers where size, weight, and power are not so restrictive. </a:t>
            </a:r>
          </a:p>
          <a:p>
            <a:pPr marL="171450" indent="-171450">
              <a:buFontTx/>
              <a:buChar char="-"/>
            </a:pPr>
            <a:r>
              <a:rPr lang="en-US" dirty="0"/>
              <a:t> In space, Galactic cosmic radiation is a major problem— particularly outside of our earth’s magnetic field.</a:t>
            </a:r>
          </a:p>
          <a:p>
            <a:pPr marL="171450" indent="-171450">
              <a:buFontTx/>
              <a:buChar char="-"/>
            </a:pPr>
            <a:r>
              <a:rPr lang="en-US" dirty="0"/>
              <a:t>Radiation can upset memory and cause functional interrupts that can disrupt a processor operation. Total dose as well. Special hardware designed for the radiation environment is available at a high cost. However, this special hardware runs at a much slower clock speed than the commercial version.</a:t>
            </a:r>
          </a:p>
          <a:p>
            <a:pPr marL="171450" indent="-171450">
              <a:buFontTx/>
              <a:buChar char="-"/>
            </a:pPr>
            <a:r>
              <a:rPr lang="en-US" dirty="0"/>
              <a:t>It may be possible to have several Rad Hard processors working in unison for speech application. But, there is a </a:t>
            </a:r>
            <a:r>
              <a:rPr lang="en-US" dirty="0" err="1"/>
              <a:t>penlity</a:t>
            </a:r>
            <a:r>
              <a:rPr lang="en-US" dirty="0"/>
              <a:t> of </a:t>
            </a:r>
            <a:r>
              <a:rPr lang="en-US" dirty="0" err="1"/>
              <a:t>SWaP</a:t>
            </a:r>
            <a:r>
              <a:rPr lang="en-US" dirty="0"/>
              <a:t> that needs to be traded against the mission goal.</a:t>
            </a:r>
          </a:p>
          <a:p>
            <a:pPr marL="171450" indent="-171450">
              <a:buFontTx/>
              <a:buChar char="-"/>
            </a:pPr>
            <a:r>
              <a:rPr lang="en-US" dirty="0"/>
              <a:t>For EVA suit applications, the </a:t>
            </a:r>
            <a:r>
              <a:rPr lang="en-US" dirty="0" err="1"/>
              <a:t>SWaP</a:t>
            </a:r>
            <a:r>
              <a:rPr lang="en-US" dirty="0"/>
              <a:t> is much more constraining!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6322E-1512-4A9D-BCA8-6204CD4E0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8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C82EA9-0F0D-4ABD-AC70-B3994302A2CD}" type="slidenum">
              <a:rPr lang="en-US" altLang="en-US" sz="1200" smtClean="0"/>
              <a:pPr/>
              <a:t>19</a:t>
            </a:fld>
            <a:endParaRPr lang="en-US" altLang="en-US" sz="1200"/>
          </a:p>
        </p:txBody>
      </p:sp>
    </p:spTree>
    <p:extLst>
      <p:ext uri="{BB962C8B-B14F-4D97-AF65-F5344CB8AC3E}">
        <p14:creationId xmlns:p14="http://schemas.microsoft.com/office/powerpoint/2010/main" val="1718350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43"/>
          <p:cNvSpPr txBox="1">
            <a:spLocks noChangeArrowheads="1"/>
          </p:cNvSpPr>
          <p:nvPr userDrawn="1"/>
        </p:nvSpPr>
        <p:spPr bwMode="auto">
          <a:xfrm>
            <a:off x="234950" y="417513"/>
            <a:ext cx="2584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900">
                <a:solidFill>
                  <a:srgbClr val="FFFFFF"/>
                </a:solidFill>
                <a:latin typeface="Calibri" pitchFamily="34" charset="0"/>
                <a:cs typeface="Arial" panose="020B0604020202020204" pitchFamily="34" charset="0"/>
              </a:rPr>
              <a:t>National Aeronautics and Space Administration</a:t>
            </a:r>
          </a:p>
        </p:txBody>
      </p:sp>
      <p:sp>
        <p:nvSpPr>
          <p:cNvPr id="5" name="TextBox 45"/>
          <p:cNvSpPr txBox="1">
            <a:spLocks noChangeArrowheads="1"/>
          </p:cNvSpPr>
          <p:nvPr userDrawn="1"/>
        </p:nvSpPr>
        <p:spPr bwMode="auto">
          <a:xfrm>
            <a:off x="234950" y="412750"/>
            <a:ext cx="31940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900">
                <a:solidFill>
                  <a:srgbClr val="FFFFFF"/>
                </a:solidFill>
                <a:latin typeface="Calibri" pitchFamily="34" charset="0"/>
                <a:cs typeface="Arial" panose="020B0604020202020204" pitchFamily="34" charset="0"/>
              </a:rPr>
              <a:t>National Aeronautics and Space Administration</a:t>
            </a:r>
          </a:p>
        </p:txBody>
      </p:sp>
      <p:grpSp>
        <p:nvGrpSpPr>
          <p:cNvPr id="6" name="Group 37"/>
          <p:cNvGrpSpPr>
            <a:grpSpLocks/>
          </p:cNvGrpSpPr>
          <p:nvPr userDrawn="1"/>
        </p:nvGrpSpPr>
        <p:grpSpPr bwMode="auto">
          <a:xfrm>
            <a:off x="0" y="6350"/>
            <a:ext cx="12203113" cy="6851650"/>
            <a:chOff x="0" y="6575"/>
            <a:chExt cx="12203713" cy="6851425"/>
          </a:xfrm>
        </p:grpSpPr>
        <p:pic>
          <p:nvPicPr>
            <p:cNvPr id="7"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75"/>
              <a:ext cx="12203713" cy="68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9"/>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a:off x="3355676" y="4839420"/>
              <a:ext cx="1846052" cy="165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0"/>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a:off x="5733691" y="4707148"/>
              <a:ext cx="1846052" cy="165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a:off x="8252605" y="4707149"/>
              <a:ext cx="1633268" cy="14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2"/>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a:off x="10443714" y="4839420"/>
              <a:ext cx="1676399" cy="165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a:off x="1285337" y="1768415"/>
              <a:ext cx="1509622" cy="4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rot="859411" flipV="1">
              <a:off x="1918330" y="1467282"/>
              <a:ext cx="1846052" cy="33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rot="859411" flipV="1">
              <a:off x="2713946" y="1951516"/>
              <a:ext cx="735665" cy="33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rot="175967" flipV="1">
              <a:off x="4789385" y="1098801"/>
              <a:ext cx="2061005" cy="6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p:cNvPicPr>
              <a:picLocks noChangeAspect="1"/>
            </p:cNvPicPr>
            <p:nvPr/>
          </p:nvPicPr>
          <p:blipFill>
            <a:blip r:embed="rId2">
              <a:extLst>
                <a:ext uri="{28A0092B-C50C-407E-A947-70E740481C1C}">
                  <a14:useLocalDpi xmlns:a14="http://schemas.microsoft.com/office/drawing/2010/main" val="0"/>
                </a:ext>
              </a:extLst>
            </a:blip>
            <a:srcRect l="56619" t="43343" r="33626" b="32484"/>
            <a:stretch>
              <a:fillRect/>
            </a:stretch>
          </p:blipFill>
          <p:spPr bwMode="auto">
            <a:xfrm flipV="1">
              <a:off x="7836846" y="888520"/>
              <a:ext cx="2268965" cy="6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p:cNvPicPr>
              <a:picLocks noChangeAspect="1"/>
            </p:cNvPicPr>
            <p:nvPr/>
          </p:nvPicPr>
          <p:blipFill>
            <a:blip r:embed="rId2" cstate="print">
              <a:extLst>
                <a:ext uri="{28A0092B-C50C-407E-A947-70E740481C1C}">
                  <a14:useLocalDpi xmlns:a14="http://schemas.microsoft.com/office/drawing/2010/main" val="0"/>
                </a:ext>
              </a:extLst>
            </a:blip>
            <a:srcRect l="56619" t="43343" r="33626" b="32484"/>
            <a:stretch>
              <a:fillRect/>
            </a:stretch>
          </p:blipFill>
          <p:spPr bwMode="auto">
            <a:xfrm rot="20466268" flipV="1">
              <a:off x="10209795" y="963362"/>
              <a:ext cx="297503" cy="29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p:cNvPicPr>
              <a:picLocks noChangeAspect="1"/>
            </p:cNvPicPr>
            <p:nvPr/>
          </p:nvPicPr>
          <p:blipFill>
            <a:blip r:embed="rId2" cstate="print">
              <a:extLst>
                <a:ext uri="{28A0092B-C50C-407E-A947-70E740481C1C}">
                  <a14:useLocalDpi xmlns:a14="http://schemas.microsoft.com/office/drawing/2010/main" val="0"/>
                </a:ext>
              </a:extLst>
            </a:blip>
            <a:srcRect l="56619" t="43343" r="33626" b="32484"/>
            <a:stretch>
              <a:fillRect/>
            </a:stretch>
          </p:blipFill>
          <p:spPr bwMode="auto">
            <a:xfrm rot="20466268" flipV="1">
              <a:off x="9958060" y="1149427"/>
              <a:ext cx="297503" cy="29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292218" y="1036127"/>
            <a:ext cx="7022982" cy="1478473"/>
          </a:xfrm>
          <a:prstGeom prst="rect">
            <a:avLst/>
          </a:prstGeom>
          <a:effectLst/>
        </p:spPr>
        <p:txBody>
          <a:bodyPr>
            <a:normAutofit/>
          </a:bodyPr>
          <a:lstStyle>
            <a:lvl1pPr>
              <a:lnSpc>
                <a:spcPts val="3720"/>
              </a:lnSpc>
              <a:defRPr sz="3600">
                <a:solidFill>
                  <a:schemeClr val="bg1"/>
                </a:solidFill>
                <a:effectLst>
                  <a:outerShdw blurRad="50800" dist="38100" dir="2700000">
                    <a:srgbClr val="000000">
                      <a:alpha val="43000"/>
                    </a:srgbClr>
                  </a:outerShdw>
                </a:effectLst>
              </a:defRPr>
            </a:lvl1pPr>
          </a:lstStyle>
          <a:p>
            <a:r>
              <a:rPr lang="en-US" dirty="0"/>
              <a:t>Click to edit Master title style</a:t>
            </a:r>
          </a:p>
        </p:txBody>
      </p:sp>
      <p:sp>
        <p:nvSpPr>
          <p:cNvPr id="3" name="Subtitle 2"/>
          <p:cNvSpPr>
            <a:spLocks noGrp="1"/>
          </p:cNvSpPr>
          <p:nvPr>
            <p:ph type="subTitle" idx="1"/>
          </p:nvPr>
        </p:nvSpPr>
        <p:spPr>
          <a:xfrm>
            <a:off x="292218" y="3924300"/>
            <a:ext cx="4953000" cy="1143000"/>
          </a:xfrm>
          <a:effectLst>
            <a:outerShdw blurRad="50800" dist="38100" dir="2700000">
              <a:srgbClr val="000000">
                <a:alpha val="43000"/>
              </a:srgbClr>
            </a:outerShdw>
          </a:effectLst>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3856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175172"/>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12402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258495"/>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1451611"/>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Slide Number Placeholder 5"/>
          <p:cNvSpPr>
            <a:spLocks noGrp="1"/>
          </p:cNvSpPr>
          <p:nvPr>
            <p:ph type="sldNum" sz="quarter" idx="10"/>
          </p:nvPr>
        </p:nvSpPr>
        <p:spPr>
          <a:xfrm>
            <a:off x="7010400" y="6488113"/>
            <a:ext cx="2133600" cy="365125"/>
          </a:xfrm>
          <a:prstGeom prst="rect">
            <a:avLst/>
          </a:prstGeom>
        </p:spPr>
        <p:txBody>
          <a:bodyPr/>
          <a:lstStyle>
            <a:lvl1pPr>
              <a:defRPr/>
            </a:lvl1pPr>
          </a:lstStyle>
          <a:p>
            <a:pPr>
              <a:defRPr/>
            </a:pPr>
            <a:fld id="{5EA77C45-B588-41DC-9396-EEBE57DE3F72}" type="slidenum">
              <a:rPr lang="en-US"/>
              <a:pPr>
                <a:defRPr/>
              </a:pPr>
              <a:t>‹#›</a:t>
            </a:fld>
            <a:endParaRPr lang="en-US"/>
          </a:p>
        </p:txBody>
      </p:sp>
    </p:spTree>
    <p:extLst>
      <p:ext uri="{BB962C8B-B14F-4D97-AF65-F5344CB8AC3E}">
        <p14:creationId xmlns:p14="http://schemas.microsoft.com/office/powerpoint/2010/main" val="3262554654"/>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920567"/>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048691219"/>
      </p:ext>
    </p:extLst>
  </p:cSld>
  <p:clrMapOvr>
    <a:masterClrMapping/>
  </p:clrMapOvr>
  <p:transition spd="med"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812387"/>
      </p:ext>
    </p:extLst>
  </p:cSld>
  <p:clrMapOvr>
    <a:masterClrMapping/>
  </p:clrMapOvr>
  <p:transition spd="med"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blue and black American">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rPr lang="en-US"/>
              <a:t>Click to edit Master title style</a:t>
            </a:r>
            <a:endParaRPr/>
          </a:p>
        </p:txBody>
      </p:sp>
      <p:sp>
        <p:nvSpPr>
          <p:cNvPr id="12" name="Body Level One…"/>
          <p:cNvSpPr txBox="1">
            <a:spLocks noGrp="1"/>
          </p:cNvSpPr>
          <p:nvPr>
            <p:ph type="body" idx="1"/>
          </p:nvPr>
        </p:nvSpPr>
        <p:spPr>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01913633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35473"/>
      </p:ext>
    </p:extLst>
  </p:cSld>
  <p:clrMapOvr>
    <a:masterClrMapping/>
  </p:clrMapOvr>
  <p:transition spd="med"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title"/>
          </p:nvPr>
        </p:nvSpPr>
        <p:spPr bwMode="auto">
          <a:xfrm>
            <a:off x="467520" y="93662"/>
            <a:ext cx="7542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Click to edit Master title style</a:t>
            </a:r>
          </a:p>
        </p:txBody>
      </p:sp>
      <p:sp>
        <p:nvSpPr>
          <p:cNvPr id="4" name="Slide Number Placeholder 5"/>
          <p:cNvSpPr>
            <a:spLocks noGrp="1"/>
          </p:cNvSpPr>
          <p:nvPr>
            <p:ph type="sldNum" sz="quarter" idx="10"/>
          </p:nvPr>
        </p:nvSpPr>
        <p:spPr/>
        <p:txBody>
          <a:bodyPr/>
          <a:lstStyle>
            <a:lvl1pPr eaLnBrk="0" hangingPunct="0">
              <a:defRPr>
                <a:latin typeface="Arial" panose="020B0604020202020204" pitchFamily="34" charset="0"/>
              </a:defRPr>
            </a:lvl1pPr>
          </a:lstStyle>
          <a:p>
            <a:pPr>
              <a:defRPr/>
            </a:pPr>
            <a:fld id="{35DE2BBC-4050-4F72-91B3-3EE7CAF39D3F}" type="slidenum">
              <a:rPr lang="en-US" altLang="en-US"/>
              <a:pPr>
                <a:defRPr/>
              </a:pPr>
              <a:t>‹#›</a:t>
            </a:fld>
            <a:endParaRPr lang="en-US" altLang="en-US"/>
          </a:p>
        </p:txBody>
      </p:sp>
      <p:pic>
        <p:nvPicPr>
          <p:cNvPr id="6" name="Picture 5" descr="A picture containing diagram&#10;&#10;Description automatically generated">
            <a:extLst>
              <a:ext uri="{FF2B5EF4-FFF2-40B4-BE49-F238E27FC236}">
                <a16:creationId xmlns:a16="http://schemas.microsoft.com/office/drawing/2014/main" id="{671CD625-9E32-481E-B873-270D4F694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19978"/>
            <a:ext cx="9144000" cy="6038022"/>
          </a:xfrm>
          <a:prstGeom prst="rect">
            <a:avLst/>
          </a:prstGeom>
        </p:spPr>
      </p:pic>
    </p:spTree>
    <p:extLst>
      <p:ext uri="{BB962C8B-B14F-4D97-AF65-F5344CB8AC3E}">
        <p14:creationId xmlns:p14="http://schemas.microsoft.com/office/powerpoint/2010/main" val="1113453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B29A380-8466-4618-A86B-A7F7C362A57A}" type="datetime1">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2289855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E10FF-2634-48E6-A3F4-7BC43E22E11C}" type="datetime1">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2685464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EA2949-690C-4D50-B897-BD4C285EC53A}" type="datetime1">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1618488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1DD5BF-08EF-4B4B-BFFB-6E20319BFDC9}" type="datetime1">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1215376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3DDA3C-B896-4B9F-AAF4-E91198F8E15B}" type="datetime1">
              <a:rPr lang="en-US" smtClean="0"/>
              <a:t>4/3/2021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342239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79FC46-7487-441E-AE5C-86DC0A7BD069}" type="datetime1">
              <a:rPr lang="en-US" smtClean="0"/>
              <a:t>4/3/2021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2707001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40164-BF79-41F0-82A1-ECDAF1D86CFB}" type="datetime1">
              <a:rPr lang="en-US" smtClean="0"/>
              <a:t>4/3/2021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2635844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AC48F0B-D306-4CB0-91DF-5F5F399CD555}" type="datetime1">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463873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75BFEE-153A-4647-B291-38D6DD3802E8}" type="datetime1">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777447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768E6-6341-41DD-A99E-C6E3FC79F198}" type="datetime1">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398233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title"/>
          </p:nvPr>
        </p:nvSpPr>
        <p:spPr bwMode="auto">
          <a:xfrm>
            <a:off x="467520" y="93662"/>
            <a:ext cx="7542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Click to edit Master title style</a:t>
            </a:r>
          </a:p>
        </p:txBody>
      </p:sp>
      <p:sp>
        <p:nvSpPr>
          <p:cNvPr id="5" name="Slide Number Placeholder 6"/>
          <p:cNvSpPr>
            <a:spLocks noGrp="1"/>
          </p:cNvSpPr>
          <p:nvPr>
            <p:ph type="sldNum" sz="quarter" idx="10"/>
          </p:nvPr>
        </p:nvSpPr>
        <p:spPr/>
        <p:txBody>
          <a:bodyPr/>
          <a:lstStyle>
            <a:lvl1pPr eaLnBrk="0" hangingPunct="0">
              <a:defRPr>
                <a:latin typeface="Arial" panose="020B0604020202020204" pitchFamily="34" charset="0"/>
              </a:defRPr>
            </a:lvl1pPr>
          </a:lstStyle>
          <a:p>
            <a:pPr>
              <a:defRPr/>
            </a:pPr>
            <a:fld id="{7B5F7E00-58F4-4F9E-B55A-E98F411CED12}" type="slidenum">
              <a:rPr lang="en-US" altLang="en-US"/>
              <a:pPr>
                <a:defRPr/>
              </a:pPr>
              <a:t>‹#›</a:t>
            </a:fld>
            <a:endParaRPr lang="en-US" altLang="en-US"/>
          </a:p>
        </p:txBody>
      </p:sp>
    </p:spTree>
    <p:extLst>
      <p:ext uri="{BB962C8B-B14F-4D97-AF65-F5344CB8AC3E}">
        <p14:creationId xmlns:p14="http://schemas.microsoft.com/office/powerpoint/2010/main" val="937269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6980E-CC69-4F09-AFB8-155D52B4AF52}" type="datetime1">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E61A-C133-4B11-9BC8-1C3E2B809122}" type="slidenum">
              <a:rPr lang="en-US" smtClean="0"/>
              <a:t>‹#›</a:t>
            </a:fld>
            <a:endParaRPr lang="en-US"/>
          </a:p>
        </p:txBody>
      </p:sp>
    </p:spTree>
    <p:extLst>
      <p:ext uri="{BB962C8B-B14F-4D97-AF65-F5344CB8AC3E}">
        <p14:creationId xmlns:p14="http://schemas.microsoft.com/office/powerpoint/2010/main" val="247738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6A44E7A-272E-417D-B001-0BB952A418BA}"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FB6A3-7BCD-411F-B882-67AA4EF823FC}"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76DDB393-5529-40F4-B4A6-8802107C8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4798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A44E7A-272E-417D-B001-0BB952A418BA}"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FB6A3-7BCD-411F-B882-67AA4EF823FC}"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8E94B8C1-8D95-492C-8E4F-655C50008F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8129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A44E7A-272E-417D-B001-0BB952A418BA}"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1154048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A44E7A-272E-417D-B001-0BB952A418BA}"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1289780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A44E7A-272E-417D-B001-0BB952A418BA}" type="datetimeFigureOut">
              <a:rPr lang="en-US" smtClean="0"/>
              <a:t>4/3/2021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1105813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A44E7A-272E-417D-B001-0BB952A418BA}" type="datetimeFigureOut">
              <a:rPr lang="en-US" smtClean="0"/>
              <a:t>4/3/2021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3199086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44E7A-272E-417D-B001-0BB952A418BA}" type="datetimeFigureOut">
              <a:rPr lang="en-US" smtClean="0"/>
              <a:t>4/3/2021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2633192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6A44E7A-272E-417D-B001-0BB952A418BA}"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2151431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6A44E7A-272E-417D-B001-0BB952A418BA}" type="datetimeFigureOut">
              <a:rPr lang="en-US" smtClean="0"/>
              <a:t>4/3/2021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312318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59"/>
          <p:cNvSpPr>
            <a:spLocks noGrp="1" noChangeArrowheads="1"/>
          </p:cNvSpPr>
          <p:nvPr>
            <p:ph type="title"/>
          </p:nvPr>
        </p:nvSpPr>
        <p:spPr bwMode="auto">
          <a:xfrm>
            <a:off x="467520" y="93662"/>
            <a:ext cx="7542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Click to edit Master title style</a:t>
            </a:r>
          </a:p>
        </p:txBody>
      </p:sp>
      <p:sp>
        <p:nvSpPr>
          <p:cNvPr id="3" name="Slide Number Placeholder 4"/>
          <p:cNvSpPr>
            <a:spLocks noGrp="1"/>
          </p:cNvSpPr>
          <p:nvPr>
            <p:ph type="sldNum" sz="quarter" idx="10"/>
          </p:nvPr>
        </p:nvSpPr>
        <p:spPr/>
        <p:txBody>
          <a:bodyPr/>
          <a:lstStyle>
            <a:lvl1pPr eaLnBrk="0" hangingPunct="0">
              <a:defRPr>
                <a:latin typeface="Arial" panose="020B0604020202020204" pitchFamily="34" charset="0"/>
              </a:defRPr>
            </a:lvl1pPr>
          </a:lstStyle>
          <a:p>
            <a:pPr>
              <a:defRPr/>
            </a:pPr>
            <a:fld id="{C7713F04-C073-45DB-A752-7EB0FDEC05AA}" type="slidenum">
              <a:rPr lang="en-US" altLang="en-US"/>
              <a:pPr>
                <a:defRPr/>
              </a:pPr>
              <a:t>‹#›</a:t>
            </a:fld>
            <a:endParaRPr lang="en-US" altLang="en-US"/>
          </a:p>
        </p:txBody>
      </p:sp>
    </p:spTree>
    <p:extLst>
      <p:ext uri="{BB962C8B-B14F-4D97-AF65-F5344CB8AC3E}">
        <p14:creationId xmlns:p14="http://schemas.microsoft.com/office/powerpoint/2010/main" val="1824221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A44E7A-272E-417D-B001-0BB952A418BA}"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4077904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A44E7A-272E-417D-B001-0BB952A418BA}" type="datetimeFigureOut">
              <a:rPr lang="en-US" smtClean="0"/>
              <a:t>4/3/2021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FB6A3-7BCD-411F-B882-67AA4EF823FC}" type="slidenum">
              <a:rPr lang="en-US" smtClean="0"/>
              <a:t>‹#›</a:t>
            </a:fld>
            <a:endParaRPr lang="en-US"/>
          </a:p>
        </p:txBody>
      </p:sp>
    </p:spTree>
    <p:extLst>
      <p:ext uri="{BB962C8B-B14F-4D97-AF65-F5344CB8AC3E}">
        <p14:creationId xmlns:p14="http://schemas.microsoft.com/office/powerpoint/2010/main" val="162923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2837"/>
            <a:ext cx="4038600" cy="4906963"/>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12837"/>
            <a:ext cx="4038600" cy="4906963"/>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title"/>
          </p:nvPr>
        </p:nvSpPr>
        <p:spPr bwMode="auto">
          <a:xfrm>
            <a:off x="467520" y="93662"/>
            <a:ext cx="7542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Click to edit Master title style</a:t>
            </a:r>
          </a:p>
        </p:txBody>
      </p:sp>
      <p:sp>
        <p:nvSpPr>
          <p:cNvPr id="5" name="Slide Number Placeholder 6"/>
          <p:cNvSpPr>
            <a:spLocks noGrp="1"/>
          </p:cNvSpPr>
          <p:nvPr>
            <p:ph type="sldNum" sz="quarter" idx="10"/>
          </p:nvPr>
        </p:nvSpPr>
        <p:spPr/>
        <p:txBody>
          <a:bodyPr/>
          <a:lstStyle>
            <a:lvl1pPr eaLnBrk="0" hangingPunct="0">
              <a:defRPr>
                <a:latin typeface="Arial" panose="020B0604020202020204" pitchFamily="34" charset="0"/>
              </a:defRPr>
            </a:lvl1pPr>
          </a:lstStyle>
          <a:p>
            <a:pPr>
              <a:defRPr/>
            </a:pPr>
            <a:fld id="{3B7FEDCC-8336-48F5-BA21-4B12CCA425B7}" type="slidenum">
              <a:rPr lang="en-US" altLang="en-US"/>
              <a:pPr>
                <a:defRPr/>
              </a:pPr>
              <a:t>‹#›</a:t>
            </a:fld>
            <a:endParaRPr lang="en-US" altLang="en-US"/>
          </a:p>
        </p:txBody>
      </p:sp>
    </p:spTree>
    <p:extLst>
      <p:ext uri="{BB962C8B-B14F-4D97-AF65-F5344CB8AC3E}">
        <p14:creationId xmlns:p14="http://schemas.microsoft.com/office/powerpoint/2010/main" val="3074507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62"/>
          <p:cNvSpPr>
            <a:spLocks noGrp="1" noChangeArrowheads="1"/>
          </p:cNvSpPr>
          <p:nvPr>
            <p:ph type="ctrTitle"/>
          </p:nvPr>
        </p:nvSpPr>
        <p:spPr>
          <a:xfrm>
            <a:off x="107993" y="262536"/>
            <a:ext cx="7648575" cy="628788"/>
          </a:xfrm>
          <a:ln>
            <a:noFill/>
          </a:ln>
        </p:spPr>
        <p:txBody>
          <a:bodyPr anchor="t"/>
          <a:lstStyle>
            <a:lvl1pPr>
              <a:defRPr sz="1800">
                <a:solidFill>
                  <a:schemeClr val="bg1"/>
                </a:solidFill>
              </a:defRPr>
            </a:lvl1pPr>
          </a:lstStyle>
          <a:p>
            <a:r>
              <a:rPr lang="en-US"/>
              <a:t>Click to edit Master title style</a:t>
            </a:r>
            <a:endParaRPr lang="en-US" dirty="0"/>
          </a:p>
        </p:txBody>
      </p:sp>
      <p:sp>
        <p:nvSpPr>
          <p:cNvPr id="9" name="Rectangle 163"/>
          <p:cNvSpPr>
            <a:spLocks noGrp="1" noChangeArrowheads="1"/>
          </p:cNvSpPr>
          <p:nvPr>
            <p:ph type="subTitle" idx="1"/>
          </p:nvPr>
        </p:nvSpPr>
        <p:spPr>
          <a:xfrm>
            <a:off x="107993" y="1159656"/>
            <a:ext cx="7648575" cy="430903"/>
          </a:xfrm>
          <a:ln>
            <a:noFill/>
          </a:ln>
        </p:spPr>
        <p:txBody>
          <a:bodyPr/>
          <a:lstStyle>
            <a:lvl1pPr>
              <a:buNone/>
              <a:defRPr sz="1200" b="0" baseline="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1744625816"/>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0"/>
              </a:spcBef>
              <a:spcAft>
                <a:spcPts val="450"/>
              </a:spcAft>
              <a:defRPr sz="1500"/>
            </a:lvl1pPr>
            <a:lvl2pPr>
              <a:spcBef>
                <a:spcPts val="0"/>
              </a:spcBef>
              <a:spcAft>
                <a:spcPts val="450"/>
              </a:spcAft>
              <a:defRPr/>
            </a:lvl2pPr>
            <a:lvl3pPr>
              <a:spcBef>
                <a:spcPts val="0"/>
              </a:spcBef>
              <a:spcAft>
                <a:spcPts val="450"/>
              </a:spcAft>
              <a:defRPr/>
            </a:lvl3pPr>
            <a:lvl4pPr>
              <a:spcBef>
                <a:spcPts val="0"/>
              </a:spcBef>
              <a:spcAft>
                <a:spcPts val="450"/>
              </a:spcAft>
              <a:defRPr/>
            </a:lvl4pPr>
            <a:lvl5pPr>
              <a:spcBef>
                <a:spcPts val="0"/>
              </a:spcBef>
              <a:spcAft>
                <a:spcPts val="4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913336"/>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51155085"/>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597793"/>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8.xml"/><Relationship Id="rId21" Type="http://schemas.openxmlformats.org/officeDocument/2006/relationships/image" Target="../media/image10.pn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6.png"/><Relationship Id="rId25"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13.png"/><Relationship Id="rId5" Type="http://schemas.openxmlformats.org/officeDocument/2006/relationships/slideLayout" Target="../slideLayouts/slideLayout10.xml"/><Relationship Id="rId15" Type="http://schemas.openxmlformats.org/officeDocument/2006/relationships/theme" Target="../theme/theme2.xml"/><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slideLayout" Target="../slideLayouts/slideLayout15.xml"/><Relationship Id="rId19" Type="http://schemas.openxmlformats.org/officeDocument/2006/relationships/image" Target="../media/image8.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11.png"/><Relationship Id="rId27"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22.xml"/><Relationship Id="rId21" Type="http://schemas.openxmlformats.org/officeDocument/2006/relationships/image" Target="../media/image14.png"/><Relationship Id="rId7" Type="http://schemas.openxmlformats.org/officeDocument/2006/relationships/slideLayout" Target="../slideLayouts/slideLayout26.xml"/><Relationship Id="rId12" Type="http://schemas.openxmlformats.org/officeDocument/2006/relationships/theme" Target="../theme/theme3.xml"/><Relationship Id="rId17" Type="http://schemas.openxmlformats.org/officeDocument/2006/relationships/image" Target="../media/image10.png"/><Relationship Id="rId25" Type="http://schemas.openxmlformats.org/officeDocument/2006/relationships/image" Target="../media/image23.png"/><Relationship Id="rId2" Type="http://schemas.openxmlformats.org/officeDocument/2006/relationships/slideLayout" Target="../slideLayouts/slideLayout21.xml"/><Relationship Id="rId16" Type="http://schemas.openxmlformats.org/officeDocument/2006/relationships/image" Target="../media/image21.png"/><Relationship Id="rId20"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7.png"/><Relationship Id="rId5" Type="http://schemas.openxmlformats.org/officeDocument/2006/relationships/slideLayout" Target="../slideLayouts/slideLayout24.xml"/><Relationship Id="rId15" Type="http://schemas.openxmlformats.org/officeDocument/2006/relationships/image" Target="../media/image20.png"/><Relationship Id="rId23" Type="http://schemas.openxmlformats.org/officeDocument/2006/relationships/image" Target="../media/image22.png"/><Relationship Id="rId10" Type="http://schemas.openxmlformats.org/officeDocument/2006/relationships/slideLayout" Target="../slideLayouts/slideLayout29.xml"/><Relationship Id="rId19"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7.png"/><Relationship Id="rId22"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0668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404040"/>
                </a:solidFill>
                <a:latin typeface="Calibri" panose="020F0502020204030204" pitchFamily="34" charset="0"/>
                <a:cs typeface="Arial" panose="020B0604020202020204" pitchFamily="34" charset="0"/>
              </a:defRPr>
            </a:lvl1pPr>
          </a:lstStyle>
          <a:p>
            <a:pPr>
              <a:defRPr/>
            </a:pPr>
            <a:fld id="{DFB15463-7D9A-465E-81ED-CDDF5B61F107}" type="slidenum">
              <a:rPr lang="en-US" altLang="en-US"/>
              <a:pPr>
                <a:defRPr/>
              </a:pPr>
              <a:t>‹#›</a:t>
            </a:fld>
            <a:endParaRPr lang="en-US" altLang="en-US"/>
          </a:p>
        </p:txBody>
      </p:sp>
      <p:grpSp>
        <p:nvGrpSpPr>
          <p:cNvPr id="1028" name="Group 30"/>
          <p:cNvGrpSpPr>
            <a:grpSpLocks/>
          </p:cNvGrpSpPr>
          <p:nvPr/>
        </p:nvGrpSpPr>
        <p:grpSpPr bwMode="auto">
          <a:xfrm>
            <a:off x="0" y="0"/>
            <a:ext cx="5486400" cy="1143000"/>
            <a:chOff x="0" y="0"/>
            <a:chExt cx="3456" cy="720"/>
          </a:xfrm>
        </p:grpSpPr>
        <p:sp>
          <p:nvSpPr>
            <p:cNvPr id="1033" name="Line 31"/>
            <p:cNvSpPr>
              <a:spLocks noChangeShapeType="1"/>
            </p:cNvSpPr>
            <p:nvPr userDrawn="1"/>
          </p:nvSpPr>
          <p:spPr bwMode="auto">
            <a:xfrm>
              <a:off x="0" y="290"/>
              <a:ext cx="3456"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 name="Line 32"/>
            <p:cNvSpPr>
              <a:spLocks noChangeShapeType="1"/>
            </p:cNvSpPr>
            <p:nvPr userDrawn="1"/>
          </p:nvSpPr>
          <p:spPr bwMode="auto">
            <a:xfrm>
              <a:off x="0" y="436"/>
              <a:ext cx="3456"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 name="Line 33"/>
            <p:cNvSpPr>
              <a:spLocks noChangeShapeType="1"/>
            </p:cNvSpPr>
            <p:nvPr userDrawn="1"/>
          </p:nvSpPr>
          <p:spPr bwMode="auto">
            <a:xfrm>
              <a:off x="0" y="579"/>
              <a:ext cx="3456"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6" name="Line 34"/>
            <p:cNvSpPr>
              <a:spLocks noChangeShapeType="1"/>
            </p:cNvSpPr>
            <p:nvPr userDrawn="1"/>
          </p:nvSpPr>
          <p:spPr bwMode="auto">
            <a:xfrm>
              <a:off x="0" y="144"/>
              <a:ext cx="3456"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7" name="Line 35"/>
            <p:cNvSpPr>
              <a:spLocks noChangeShapeType="1"/>
            </p:cNvSpPr>
            <p:nvPr userDrawn="1"/>
          </p:nvSpPr>
          <p:spPr bwMode="auto">
            <a:xfrm rot="-5400000">
              <a:off x="2958"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8" name="Line 36"/>
            <p:cNvSpPr>
              <a:spLocks noChangeShapeType="1"/>
            </p:cNvSpPr>
            <p:nvPr userDrawn="1"/>
          </p:nvSpPr>
          <p:spPr bwMode="auto">
            <a:xfrm rot="-5400000">
              <a:off x="2814"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9" name="Line 37"/>
            <p:cNvSpPr>
              <a:spLocks noChangeShapeType="1"/>
            </p:cNvSpPr>
            <p:nvPr userDrawn="1"/>
          </p:nvSpPr>
          <p:spPr bwMode="auto">
            <a:xfrm rot="-5400000">
              <a:off x="2382"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0" name="Line 38"/>
            <p:cNvSpPr>
              <a:spLocks noChangeShapeType="1"/>
            </p:cNvSpPr>
            <p:nvPr userDrawn="1"/>
          </p:nvSpPr>
          <p:spPr bwMode="auto">
            <a:xfrm rot="-5400000">
              <a:off x="2528"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1" name="Line 39"/>
            <p:cNvSpPr>
              <a:spLocks noChangeShapeType="1"/>
            </p:cNvSpPr>
            <p:nvPr userDrawn="1"/>
          </p:nvSpPr>
          <p:spPr bwMode="auto">
            <a:xfrm rot="-5400000">
              <a:off x="2671"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 name="Line 40"/>
            <p:cNvSpPr>
              <a:spLocks noChangeShapeType="1"/>
            </p:cNvSpPr>
            <p:nvPr userDrawn="1"/>
          </p:nvSpPr>
          <p:spPr bwMode="auto">
            <a:xfrm rot="-5400000">
              <a:off x="2236"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3" name="Line 41"/>
            <p:cNvSpPr>
              <a:spLocks noChangeShapeType="1"/>
            </p:cNvSpPr>
            <p:nvPr userDrawn="1"/>
          </p:nvSpPr>
          <p:spPr bwMode="auto">
            <a:xfrm rot="-5400000">
              <a:off x="2094"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 name="Line 42"/>
            <p:cNvSpPr>
              <a:spLocks noChangeShapeType="1"/>
            </p:cNvSpPr>
            <p:nvPr userDrawn="1"/>
          </p:nvSpPr>
          <p:spPr bwMode="auto">
            <a:xfrm rot="-5400000">
              <a:off x="1662"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 name="Line 43"/>
            <p:cNvSpPr>
              <a:spLocks noChangeShapeType="1"/>
            </p:cNvSpPr>
            <p:nvPr userDrawn="1"/>
          </p:nvSpPr>
          <p:spPr bwMode="auto">
            <a:xfrm rot="-5400000">
              <a:off x="1808"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 name="Line 44"/>
            <p:cNvSpPr>
              <a:spLocks noChangeShapeType="1"/>
            </p:cNvSpPr>
            <p:nvPr userDrawn="1"/>
          </p:nvSpPr>
          <p:spPr bwMode="auto">
            <a:xfrm rot="-5400000">
              <a:off x="1951"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7" name="Line 45"/>
            <p:cNvSpPr>
              <a:spLocks noChangeShapeType="1"/>
            </p:cNvSpPr>
            <p:nvPr userDrawn="1"/>
          </p:nvSpPr>
          <p:spPr bwMode="auto">
            <a:xfrm rot="-5400000">
              <a:off x="1516"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8" name="Line 46"/>
            <p:cNvSpPr>
              <a:spLocks noChangeShapeType="1"/>
            </p:cNvSpPr>
            <p:nvPr userDrawn="1"/>
          </p:nvSpPr>
          <p:spPr bwMode="auto">
            <a:xfrm rot="-5400000">
              <a:off x="1084"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 name="Line 47"/>
            <p:cNvSpPr>
              <a:spLocks noChangeShapeType="1"/>
            </p:cNvSpPr>
            <p:nvPr userDrawn="1"/>
          </p:nvSpPr>
          <p:spPr bwMode="auto">
            <a:xfrm rot="-5400000">
              <a:off x="1226"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 name="Line 48"/>
            <p:cNvSpPr>
              <a:spLocks noChangeShapeType="1"/>
            </p:cNvSpPr>
            <p:nvPr userDrawn="1"/>
          </p:nvSpPr>
          <p:spPr bwMode="auto">
            <a:xfrm rot="-5400000">
              <a:off x="1369"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1" name="Line 49"/>
            <p:cNvSpPr>
              <a:spLocks noChangeShapeType="1"/>
            </p:cNvSpPr>
            <p:nvPr userDrawn="1"/>
          </p:nvSpPr>
          <p:spPr bwMode="auto">
            <a:xfrm rot="-5400000">
              <a:off x="940"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2" name="Line 50"/>
            <p:cNvSpPr>
              <a:spLocks noChangeShapeType="1"/>
            </p:cNvSpPr>
            <p:nvPr userDrawn="1"/>
          </p:nvSpPr>
          <p:spPr bwMode="auto">
            <a:xfrm rot="-5400000">
              <a:off x="508"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3" name="Line 51"/>
            <p:cNvSpPr>
              <a:spLocks noChangeShapeType="1"/>
            </p:cNvSpPr>
            <p:nvPr userDrawn="1"/>
          </p:nvSpPr>
          <p:spPr bwMode="auto">
            <a:xfrm rot="-5400000">
              <a:off x="654"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 name="Line 52"/>
            <p:cNvSpPr>
              <a:spLocks noChangeShapeType="1"/>
            </p:cNvSpPr>
            <p:nvPr userDrawn="1"/>
          </p:nvSpPr>
          <p:spPr bwMode="auto">
            <a:xfrm rot="-5400000">
              <a:off x="797"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 name="Line 53"/>
            <p:cNvSpPr>
              <a:spLocks noChangeShapeType="1"/>
            </p:cNvSpPr>
            <p:nvPr userDrawn="1"/>
          </p:nvSpPr>
          <p:spPr bwMode="auto">
            <a:xfrm rot="-5400000">
              <a:off x="362"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6" name="Line 54"/>
            <p:cNvSpPr>
              <a:spLocks noChangeShapeType="1"/>
            </p:cNvSpPr>
            <p:nvPr userDrawn="1"/>
          </p:nvSpPr>
          <p:spPr bwMode="auto">
            <a:xfrm rot="-5400000">
              <a:off x="-66"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7" name="Line 55"/>
            <p:cNvSpPr>
              <a:spLocks noChangeShapeType="1"/>
            </p:cNvSpPr>
            <p:nvPr userDrawn="1"/>
          </p:nvSpPr>
          <p:spPr bwMode="auto">
            <a:xfrm rot="-5400000">
              <a:off x="76"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8" name="Line 56"/>
            <p:cNvSpPr>
              <a:spLocks noChangeShapeType="1"/>
            </p:cNvSpPr>
            <p:nvPr userDrawn="1"/>
          </p:nvSpPr>
          <p:spPr bwMode="auto">
            <a:xfrm rot="-5400000">
              <a:off x="219"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9" name="Line 57"/>
            <p:cNvSpPr>
              <a:spLocks noChangeShapeType="1"/>
            </p:cNvSpPr>
            <p:nvPr userDrawn="1"/>
          </p:nvSpPr>
          <p:spPr bwMode="auto">
            <a:xfrm rot="-5400000">
              <a:off x="-210" y="359"/>
              <a:ext cx="720" cy="1"/>
            </a:xfrm>
            <a:prstGeom prst="line">
              <a:avLst/>
            </a:prstGeom>
            <a:noFill/>
            <a:ln w="3175">
              <a:solidFill>
                <a:schemeClr val="bg1">
                  <a:alpha val="14902"/>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29" name="Line 60"/>
          <p:cNvSpPr>
            <a:spLocks noChangeShapeType="1"/>
          </p:cNvSpPr>
          <p:nvPr/>
        </p:nvSpPr>
        <p:spPr bwMode="auto">
          <a:xfrm flipH="1">
            <a:off x="0" y="838200"/>
            <a:ext cx="9144000" cy="0"/>
          </a:xfrm>
          <a:prstGeom prst="line">
            <a:avLst/>
          </a:prstGeom>
          <a:noFill/>
          <a:ln w="38100">
            <a:solidFill>
              <a:schemeClr val="bg1"/>
            </a:solidFill>
            <a:round/>
            <a:headEnd/>
            <a:tailEnd/>
          </a:ln>
          <a:effectLst>
            <a:outerShdw dist="38090" dir="7199996" algn="ctr" rotWithShape="0">
              <a:srgbClr val="808080">
                <a:alpha val="75000"/>
              </a:srgbClr>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1030" name="Picture 11" descr="HAT-cover-72dpi.jpg"/>
          <p:cNvPicPr>
            <a:picLocks noChangeAspect="1"/>
          </p:cNvPicPr>
          <p:nvPr/>
        </p:nvPicPr>
        <p:blipFill>
          <a:blip r:embed="rId7">
            <a:extLst>
              <a:ext uri="{28A0092B-C50C-407E-A947-70E740481C1C}">
                <a14:useLocalDpi xmlns:a14="http://schemas.microsoft.com/office/drawing/2010/main" val="0"/>
              </a:ext>
            </a:extLst>
          </a:blip>
          <a:srcRect b="87778"/>
          <a:stretch>
            <a:fillRect/>
          </a:stretch>
        </p:blipFill>
        <p:spPr bwMode="auto">
          <a:xfrm>
            <a:off x="-4763" y="0"/>
            <a:ext cx="914400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58" descr="NASA insignia 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134938"/>
            <a:ext cx="6858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59"/>
          <p:cNvSpPr>
            <a:spLocks noGrp="1" noChangeArrowheads="1"/>
          </p:cNvSpPr>
          <p:nvPr>
            <p:ph type="title"/>
          </p:nvPr>
        </p:nvSpPr>
        <p:spPr bwMode="auto">
          <a:xfrm>
            <a:off x="468313" y="93663"/>
            <a:ext cx="7542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6078" r:id="rId1"/>
    <p:sldLayoutId id="2147486079" r:id="rId2"/>
    <p:sldLayoutId id="2147486080" r:id="rId3"/>
    <p:sldLayoutId id="2147486081" r:id="rId4"/>
    <p:sldLayoutId id="2147486082" r:id="rId5"/>
  </p:sldLayoutIdLst>
  <p:hf hdr="0" ftr="0" dt="0"/>
  <p:txStyles>
    <p:titleStyle>
      <a:lvl1pPr algn="l" defTabSz="457200" rtl="0" eaLnBrk="0" fontAlgn="base" hangingPunct="0">
        <a:lnSpc>
          <a:spcPts val="2475"/>
        </a:lnSpc>
        <a:spcBef>
          <a:spcPct val="0"/>
        </a:spcBef>
        <a:spcAft>
          <a:spcPct val="0"/>
        </a:spcAft>
        <a:defRPr sz="2400" b="1" kern="1200">
          <a:solidFill>
            <a:schemeClr val="bg1"/>
          </a:solidFill>
          <a:latin typeface="+mj-lt"/>
          <a:ea typeface="+mj-ea"/>
          <a:cs typeface="+mj-cs"/>
        </a:defRPr>
      </a:lvl1pPr>
      <a:lvl2pPr algn="l" defTabSz="457200" rtl="0" eaLnBrk="0" fontAlgn="base" hangingPunct="0">
        <a:lnSpc>
          <a:spcPts val="2475"/>
        </a:lnSpc>
        <a:spcBef>
          <a:spcPct val="0"/>
        </a:spcBef>
        <a:spcAft>
          <a:spcPct val="0"/>
        </a:spcAft>
        <a:defRPr sz="2400" b="1">
          <a:solidFill>
            <a:schemeClr val="bg1"/>
          </a:solidFill>
          <a:latin typeface="Calibri" pitchFamily="34" charset="0"/>
        </a:defRPr>
      </a:lvl2pPr>
      <a:lvl3pPr algn="l" defTabSz="457200" rtl="0" eaLnBrk="0" fontAlgn="base" hangingPunct="0">
        <a:lnSpc>
          <a:spcPts val="2475"/>
        </a:lnSpc>
        <a:spcBef>
          <a:spcPct val="0"/>
        </a:spcBef>
        <a:spcAft>
          <a:spcPct val="0"/>
        </a:spcAft>
        <a:defRPr sz="2400" b="1">
          <a:solidFill>
            <a:schemeClr val="bg1"/>
          </a:solidFill>
          <a:latin typeface="Calibri" pitchFamily="34" charset="0"/>
        </a:defRPr>
      </a:lvl3pPr>
      <a:lvl4pPr algn="l" defTabSz="457200" rtl="0" eaLnBrk="0" fontAlgn="base" hangingPunct="0">
        <a:lnSpc>
          <a:spcPts val="2475"/>
        </a:lnSpc>
        <a:spcBef>
          <a:spcPct val="0"/>
        </a:spcBef>
        <a:spcAft>
          <a:spcPct val="0"/>
        </a:spcAft>
        <a:defRPr sz="2400" b="1">
          <a:solidFill>
            <a:schemeClr val="bg1"/>
          </a:solidFill>
          <a:latin typeface="Calibri" pitchFamily="34" charset="0"/>
        </a:defRPr>
      </a:lvl4pPr>
      <a:lvl5pPr algn="l" defTabSz="457200" rtl="0" eaLnBrk="0" fontAlgn="base" hangingPunct="0">
        <a:lnSpc>
          <a:spcPts val="2475"/>
        </a:lnSpc>
        <a:spcBef>
          <a:spcPct val="0"/>
        </a:spcBef>
        <a:spcAft>
          <a:spcPct val="0"/>
        </a:spcAft>
        <a:defRPr sz="2400" b="1">
          <a:solidFill>
            <a:schemeClr val="bg1"/>
          </a:solidFill>
          <a:latin typeface="Calibri" pitchFamily="34" charset="0"/>
        </a:defRPr>
      </a:lvl5pPr>
      <a:lvl6pPr marL="457200" algn="l" defTabSz="457200" rtl="0" fontAlgn="base">
        <a:lnSpc>
          <a:spcPts val="2475"/>
        </a:lnSpc>
        <a:spcBef>
          <a:spcPct val="0"/>
        </a:spcBef>
        <a:spcAft>
          <a:spcPct val="0"/>
        </a:spcAft>
        <a:defRPr sz="2400" b="1">
          <a:solidFill>
            <a:srgbClr val="004FA6"/>
          </a:solidFill>
          <a:latin typeface="Calibri" pitchFamily="34" charset="0"/>
        </a:defRPr>
      </a:lvl6pPr>
      <a:lvl7pPr marL="914400" algn="l" defTabSz="457200" rtl="0" fontAlgn="base">
        <a:lnSpc>
          <a:spcPts val="2475"/>
        </a:lnSpc>
        <a:spcBef>
          <a:spcPct val="0"/>
        </a:spcBef>
        <a:spcAft>
          <a:spcPct val="0"/>
        </a:spcAft>
        <a:defRPr sz="2400" b="1">
          <a:solidFill>
            <a:srgbClr val="004FA6"/>
          </a:solidFill>
          <a:latin typeface="Calibri" pitchFamily="34" charset="0"/>
        </a:defRPr>
      </a:lvl7pPr>
      <a:lvl8pPr marL="1371600" algn="l" defTabSz="457200" rtl="0" fontAlgn="base">
        <a:lnSpc>
          <a:spcPts val="2475"/>
        </a:lnSpc>
        <a:spcBef>
          <a:spcPct val="0"/>
        </a:spcBef>
        <a:spcAft>
          <a:spcPct val="0"/>
        </a:spcAft>
        <a:defRPr sz="2400" b="1">
          <a:solidFill>
            <a:srgbClr val="004FA6"/>
          </a:solidFill>
          <a:latin typeface="Calibri" pitchFamily="34" charset="0"/>
        </a:defRPr>
      </a:lvl8pPr>
      <a:lvl9pPr marL="1828800" algn="l" defTabSz="457200" rtl="0" fontAlgn="base">
        <a:lnSpc>
          <a:spcPts val="2475"/>
        </a:lnSpc>
        <a:spcBef>
          <a:spcPct val="0"/>
        </a:spcBef>
        <a:spcAft>
          <a:spcPct val="0"/>
        </a:spcAft>
        <a:defRPr sz="2400" b="1">
          <a:solidFill>
            <a:srgbClr val="004FA6"/>
          </a:solidFill>
          <a:latin typeface="Calibri" pitchFamily="34" charset="0"/>
        </a:defRPr>
      </a:lvl9pPr>
    </p:titleStyle>
    <p:bodyStyle>
      <a:lvl1pPr marL="339725" indent="-339725" algn="l" defTabSz="457200" rtl="0" eaLnBrk="0" fontAlgn="base" hangingPunct="0">
        <a:lnSpc>
          <a:spcPct val="80000"/>
        </a:lnSpc>
        <a:spcBef>
          <a:spcPct val="20000"/>
        </a:spcBef>
        <a:spcAft>
          <a:spcPct val="0"/>
        </a:spcAft>
        <a:buClr>
          <a:srgbClr val="800000"/>
        </a:buClr>
        <a:buFont typeface="Wingdings" panose="05000000000000000000" pitchFamily="2" charset="2"/>
        <a:buChar char="u"/>
        <a:defRPr sz="2000" b="1" kern="1200">
          <a:solidFill>
            <a:schemeClr val="tx1"/>
          </a:solidFill>
          <a:latin typeface="+mn-lt"/>
          <a:ea typeface="+mn-ea"/>
          <a:cs typeface="+mn-cs"/>
        </a:defRPr>
      </a:lvl1pPr>
      <a:lvl2pPr marL="565150" indent="-220663" algn="l" defTabSz="457200" rtl="0" eaLnBrk="0" fontAlgn="base" hangingPunct="0">
        <a:lnSpc>
          <a:spcPct val="80000"/>
        </a:lnSpc>
        <a:spcBef>
          <a:spcPct val="20000"/>
        </a:spcBef>
        <a:spcAft>
          <a:spcPct val="0"/>
        </a:spcAft>
        <a:buClr>
          <a:srgbClr val="004FA6"/>
        </a:buClr>
        <a:buFont typeface="Arial" panose="020B0604020202020204" pitchFamily="34" charset="0"/>
        <a:buChar char="•"/>
        <a:defRPr kern="1200">
          <a:solidFill>
            <a:schemeClr val="tx1"/>
          </a:solidFill>
          <a:latin typeface="+mn-lt"/>
          <a:ea typeface="+mn-ea"/>
          <a:cs typeface="+mn-cs"/>
        </a:defRPr>
      </a:lvl2pPr>
      <a:lvl3pPr marL="917575" indent="-228600" algn="l" defTabSz="741363" rtl="0" eaLnBrk="0" fontAlgn="base" hangingPunct="0">
        <a:lnSpc>
          <a:spcPct val="80000"/>
        </a:lnSpc>
        <a:spcBef>
          <a:spcPct val="20000"/>
        </a:spcBef>
        <a:spcAft>
          <a:spcPct val="0"/>
        </a:spcAft>
        <a:buClr>
          <a:srgbClr val="004FA6"/>
        </a:buClr>
        <a:buFont typeface="Lucida Grande"/>
        <a:buChar char="-"/>
        <a:defRPr kern="1200">
          <a:solidFill>
            <a:schemeClr val="tx1"/>
          </a:solidFill>
          <a:latin typeface="+mn-lt"/>
          <a:ea typeface="+mn-ea"/>
          <a:cs typeface="+mn-cs"/>
        </a:defRPr>
      </a:lvl3pPr>
      <a:lvl4pPr marL="1600200" indent="-228600" algn="l" defTabSz="457200" rtl="0" eaLnBrk="0" fontAlgn="base" hangingPunct="0">
        <a:lnSpc>
          <a:spcPct val="80000"/>
        </a:lnSpc>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defTabSz="457200" rtl="0" eaLnBrk="0" fontAlgn="base" hangingPunct="0">
        <a:lnSpc>
          <a:spcPct val="80000"/>
        </a:lnSpc>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0"/>
            <a:ext cx="9144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342900" eaLnBrk="1" hangingPunct="1">
              <a:spcBef>
                <a:spcPct val="20000"/>
              </a:spcBef>
              <a:defRPr/>
            </a:pPr>
            <a:endParaRPr lang="en-US" altLang="en-US" sz="1350" dirty="0">
              <a:solidFill>
                <a:srgbClr val="000000"/>
              </a:solidFill>
              <a:latin typeface="Arial" pitchFamily="34" charset="0"/>
              <a:cs typeface="ＭＳ Ｐゴシック" charset="0"/>
            </a:endParaRPr>
          </a:p>
        </p:txBody>
      </p:sp>
      <p:pic>
        <p:nvPicPr>
          <p:cNvPr id="2051" name="Picture 7" descr="NASA insignia RGB.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455025" y="158750"/>
            <a:ext cx="5905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236538" y="103188"/>
            <a:ext cx="8077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457200" y="1003300"/>
            <a:ext cx="822960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TextBox 8"/>
          <p:cNvSpPr txBox="1"/>
          <p:nvPr/>
        </p:nvSpPr>
        <p:spPr>
          <a:xfrm>
            <a:off x="2646363" y="6488113"/>
            <a:ext cx="3851275" cy="404812"/>
          </a:xfrm>
          <a:prstGeom prst="rect">
            <a:avLst/>
          </a:prstGeom>
          <a:noFill/>
        </p:spPr>
        <p:txBody>
          <a:bodyPr>
            <a:spAutoFit/>
          </a:bodyPr>
          <a:lstStyle/>
          <a:p>
            <a:pPr algn="ctr">
              <a:defRPr/>
            </a:pPr>
            <a:r>
              <a:rPr lang="en-US" sz="675" dirty="0">
                <a:solidFill>
                  <a:srgbClr val="FF0000"/>
                </a:solidFill>
              </a:rPr>
              <a:t>Gateway Pre-Decisional • NASA and ISS International Partner Internal Use Only • Do Not Distribute</a:t>
            </a:r>
          </a:p>
          <a:p>
            <a:pPr algn="ctr">
              <a:defRPr/>
            </a:pPr>
            <a:r>
              <a:rPr lang="en-US" sz="675" dirty="0">
                <a:solidFill>
                  <a:srgbClr val="FF0000"/>
                </a:solidFill>
                <a:latin typeface="+mn-lt"/>
                <a:ea typeface="+mn-ea"/>
              </a:rPr>
              <a:t>This document may only be released according to the Destination Control Statement on the front cover</a:t>
            </a:r>
          </a:p>
        </p:txBody>
      </p:sp>
      <p:sp>
        <p:nvSpPr>
          <p:cNvPr id="2" name="TextBox 1"/>
          <p:cNvSpPr txBox="1"/>
          <p:nvPr/>
        </p:nvSpPr>
        <p:spPr>
          <a:xfrm>
            <a:off x="8042275" y="6480175"/>
            <a:ext cx="993775" cy="254000"/>
          </a:xfrm>
          <a:prstGeom prst="rect">
            <a:avLst/>
          </a:prstGeom>
          <a:noFill/>
        </p:spPr>
        <p:txBody>
          <a:bodyPr>
            <a:spAutoFit/>
          </a:bodyPr>
          <a:lstStyle/>
          <a:p>
            <a:pPr algn="r">
              <a:defRPr/>
            </a:pPr>
            <a:fld id="{C113BE7E-8C88-437D-A6F4-98B9CE2E5604}" type="slidenum">
              <a:rPr lang="en-US" sz="1050">
                <a:latin typeface="Arial"/>
                <a:cs typeface="Arial"/>
              </a:rPr>
              <a:pPr algn="r">
                <a:defRPr/>
              </a:pPr>
              <a:t>‹#›</a:t>
            </a:fld>
            <a:endParaRPr lang="en-US" sz="1050" dirty="0">
              <a:latin typeface="Arial"/>
              <a:cs typeface="Arial"/>
            </a:endParaRPr>
          </a:p>
        </p:txBody>
      </p:sp>
      <p:grpSp>
        <p:nvGrpSpPr>
          <p:cNvPr id="2056" name="Group 7"/>
          <p:cNvGrpSpPr>
            <a:grpSpLocks/>
          </p:cNvGrpSpPr>
          <p:nvPr userDrawn="1"/>
        </p:nvGrpSpPr>
        <p:grpSpPr bwMode="auto">
          <a:xfrm>
            <a:off x="0" y="0"/>
            <a:ext cx="9144000" cy="6858000"/>
            <a:chOff x="0" y="0"/>
            <a:chExt cx="12192000" cy="6858000"/>
          </a:xfrm>
        </p:grpSpPr>
        <p:sp>
          <p:nvSpPr>
            <p:cNvPr id="10" name="Rectangle 9"/>
            <p:cNvSpPr/>
            <p:nvPr userDrawn="1"/>
          </p:nvSpPr>
          <p:spPr>
            <a:xfrm>
              <a:off x="0" y="0"/>
              <a:ext cx="6096000" cy="6858000"/>
            </a:xfrm>
            <a:prstGeom prst="rect">
              <a:avLst/>
            </a:prstGeom>
            <a:gradFill flip="none" rotWithShape="1">
              <a:gsLst>
                <a:gs pos="12000">
                  <a:schemeClr val="accent5">
                    <a:lumMod val="50000"/>
                  </a:schemeClr>
                </a:gs>
                <a:gs pos="57000">
                  <a:schemeClr val="tx1"/>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p:cNvSpPr/>
            <p:nvPr userDrawn="1"/>
          </p:nvSpPr>
          <p:spPr>
            <a:xfrm>
              <a:off x="6096000" y="0"/>
              <a:ext cx="6096000" cy="6858000"/>
            </a:xfrm>
            <a:prstGeom prst="rect">
              <a:avLst/>
            </a:prstGeom>
            <a:gradFill flip="none" rotWithShape="1">
              <a:gsLst>
                <a:gs pos="63000">
                  <a:schemeClr val="tx1"/>
                </a:gs>
                <a:gs pos="100000">
                  <a:schemeClr val="accent2">
                    <a:lumMod val="50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2057" name="Group 11"/>
          <p:cNvGrpSpPr>
            <a:grpSpLocks/>
          </p:cNvGrpSpPr>
          <p:nvPr userDrawn="1"/>
        </p:nvGrpSpPr>
        <p:grpSpPr bwMode="auto">
          <a:xfrm>
            <a:off x="0" y="5078413"/>
            <a:ext cx="1092200" cy="1779587"/>
            <a:chOff x="0" y="5077972"/>
            <a:chExt cx="1455395" cy="1780028"/>
          </a:xfrm>
        </p:grpSpPr>
        <p:pic>
          <p:nvPicPr>
            <p:cNvPr id="2072" name="Picture 1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5336913"/>
              <a:ext cx="1455395" cy="15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13" descr="70t 3D.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3374907">
              <a:off x="-57495" y="5754629"/>
              <a:ext cx="852573" cy="39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74" name="Group 3"/>
            <p:cNvGrpSpPr>
              <a:grpSpLocks/>
            </p:cNvGrpSpPr>
            <p:nvPr userDrawn="1"/>
          </p:nvGrpSpPr>
          <p:grpSpPr bwMode="auto">
            <a:xfrm rot="-504850">
              <a:off x="443827" y="6377390"/>
              <a:ext cx="719140" cy="323044"/>
              <a:chOff x="690949" y="2212685"/>
              <a:chExt cx="1494260" cy="862644"/>
            </a:xfrm>
          </p:grpSpPr>
          <p:pic>
            <p:nvPicPr>
              <p:cNvPr id="2076" name="Picture 6" descr="Commercial Rocket 1.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0701622" flipV="1">
                <a:off x="805233" y="2491154"/>
                <a:ext cx="1379976" cy="5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descr="Commercial Rocket 2.pn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43574" flipV="1">
                <a:off x="690949" y="2212685"/>
                <a:ext cx="1383850" cy="56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p:cNvPicPr>
              <a:picLocks noChangeAspect="1"/>
            </p:cNvPicPr>
            <p:nvPr userDrawn="1"/>
          </p:nvPicPr>
          <p:blipFill>
            <a:blip r:embed="rId21"/>
            <a:srcRect/>
            <a:stretch>
              <a:fillRect/>
            </a:stretch>
          </p:blipFill>
          <p:spPr bwMode="auto">
            <a:xfrm>
              <a:off x="90963" y="5077972"/>
              <a:ext cx="535195" cy="400149"/>
            </a:xfrm>
            <a:prstGeom prst="rect">
              <a:avLst/>
            </a:prstGeom>
            <a:noFill/>
            <a:ln>
              <a:noFill/>
            </a:ln>
            <a:effectLst>
              <a:outerShdw blurRad="12700" dist="25401" dir="2700000" algn="ctr" rotWithShape="0">
                <a:srgbClr val="808080">
                  <a:alpha val="8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Slide Number Placeholder 7"/>
          <p:cNvSpPr txBox="1">
            <a:spLocks/>
          </p:cNvSpPr>
          <p:nvPr userDrawn="1"/>
        </p:nvSpPr>
        <p:spPr bwMode="auto">
          <a:xfrm>
            <a:off x="4914900" y="6356350"/>
            <a:ext cx="1600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0" latinLnBrk="0" hangingPunct="0">
              <a:defRPr sz="1600" kern="1200">
                <a:solidFill>
                  <a:schemeClr val="tx1"/>
                </a:solidFill>
                <a:latin typeface="Eurostile" pitchFamily="-84" charset="0"/>
                <a:ea typeface="MS PGothic" panose="020B0600070205080204" pitchFamily="34" charset="-128"/>
                <a:cs typeface="+mn-cs"/>
              </a:defRPr>
            </a:lvl1pPr>
            <a:lvl2pPr marL="742950" indent="-285750" algn="l" defTabSz="914400" rtl="0" eaLnBrk="0" latinLnBrk="0" hangingPunct="0">
              <a:defRPr sz="1600" kern="1200">
                <a:solidFill>
                  <a:schemeClr val="tx1"/>
                </a:solidFill>
                <a:latin typeface="Eurostile" pitchFamily="-84" charset="0"/>
                <a:ea typeface="MS PGothic" panose="020B0600070205080204" pitchFamily="34" charset="-128"/>
                <a:cs typeface="+mn-cs"/>
              </a:defRPr>
            </a:lvl2pPr>
            <a:lvl3pPr marL="1143000" indent="-228600" algn="l" defTabSz="914400" rtl="0" eaLnBrk="0" latinLnBrk="0" hangingPunct="0">
              <a:defRPr sz="1600" kern="1200">
                <a:solidFill>
                  <a:schemeClr val="tx1"/>
                </a:solidFill>
                <a:latin typeface="Eurostile" pitchFamily="-84" charset="0"/>
                <a:ea typeface="MS PGothic" panose="020B0600070205080204" pitchFamily="34" charset="-128"/>
                <a:cs typeface="+mn-cs"/>
              </a:defRPr>
            </a:lvl3pPr>
            <a:lvl4pPr marL="1600200" indent="-228600" algn="l" defTabSz="914400" rtl="0" eaLnBrk="0" latinLnBrk="0" hangingPunct="0">
              <a:defRPr sz="1600" kern="1200">
                <a:solidFill>
                  <a:schemeClr val="tx1"/>
                </a:solidFill>
                <a:latin typeface="Eurostile" pitchFamily="-84" charset="0"/>
                <a:ea typeface="MS PGothic" panose="020B0600070205080204" pitchFamily="34" charset="-128"/>
                <a:cs typeface="+mn-cs"/>
              </a:defRPr>
            </a:lvl4pPr>
            <a:lvl5pPr marL="2057400" indent="-228600" algn="l" defTabSz="914400" rtl="0" eaLnBrk="0" latinLnBrk="0" hangingPunct="0">
              <a:defRPr sz="1600" kern="1200">
                <a:solidFill>
                  <a:schemeClr val="tx1"/>
                </a:solidFill>
                <a:latin typeface="Eurostile" pitchFamily="-8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9pPr>
          </a:lstStyle>
          <a:p>
            <a:pPr eaLnBrk="1" hangingPunct="1">
              <a:defRPr/>
            </a:pPr>
            <a:fld id="{0EE9225F-14EE-4417-B688-1377C5DB9984}" type="slidenum">
              <a:rPr lang="en-US" altLang="en-US" sz="675" smtClean="0">
                <a:solidFill>
                  <a:srgbClr val="000000"/>
                </a:solidFill>
                <a:latin typeface="Arial" panose="020B0604020202020204" pitchFamily="34" charset="0"/>
              </a:rPr>
              <a:pPr eaLnBrk="1" hangingPunct="1">
                <a:defRPr/>
              </a:pPr>
              <a:t>‹#›</a:t>
            </a:fld>
            <a:endParaRPr lang="en-US" altLang="en-US" sz="675">
              <a:solidFill>
                <a:srgbClr val="000000"/>
              </a:solidFill>
              <a:latin typeface="Arial" panose="020B0604020202020204" pitchFamily="34" charset="0"/>
            </a:endParaRPr>
          </a:p>
        </p:txBody>
      </p:sp>
      <p:pic>
        <p:nvPicPr>
          <p:cNvPr id="2059" name="Picture 3" descr="Orion_FrIso_Lo.05.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74613" y="63500"/>
            <a:ext cx="35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0" name="Group 20"/>
          <p:cNvGrpSpPr>
            <a:grpSpLocks/>
          </p:cNvGrpSpPr>
          <p:nvPr userDrawn="1"/>
        </p:nvGrpSpPr>
        <p:grpSpPr bwMode="auto">
          <a:xfrm>
            <a:off x="8439150" y="5021263"/>
            <a:ext cx="701675" cy="1847850"/>
            <a:chOff x="11251190" y="5021517"/>
            <a:chExt cx="936381" cy="1847621"/>
          </a:xfrm>
        </p:grpSpPr>
        <p:grpSp>
          <p:nvGrpSpPr>
            <p:cNvPr id="2067" name="Group 19"/>
            <p:cNvGrpSpPr>
              <a:grpSpLocks noChangeAspect="1"/>
            </p:cNvGrpSpPr>
            <p:nvPr userDrawn="1"/>
          </p:nvGrpSpPr>
          <p:grpSpPr bwMode="auto">
            <a:xfrm rot="9904371">
              <a:off x="11651951" y="5021517"/>
              <a:ext cx="469073" cy="559963"/>
              <a:chOff x="8000833" y="2293130"/>
              <a:chExt cx="696449" cy="829715"/>
            </a:xfrm>
          </p:grpSpPr>
          <p:pic>
            <p:nvPicPr>
              <p:cNvPr id="2070" name="Picture 72" descr="asteroids.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rot="-2973238">
                <a:off x="8199634" y="2625198"/>
                <a:ext cx="661435" cy="3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8000833" y="2293130"/>
                <a:ext cx="556117" cy="5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68" name="Picture 22"/>
            <p:cNvPicPr>
              <a:picLocks noChangeAspect="1"/>
            </p:cNvPicPr>
            <p:nvPr userDrawn="1"/>
          </p:nvPicPr>
          <p:blipFill>
            <a:blip r:embed="rId25">
              <a:extLst>
                <a:ext uri="{28A0092B-C50C-407E-A947-70E740481C1C}">
                  <a14:useLocalDpi xmlns:a14="http://schemas.microsoft.com/office/drawing/2010/main" val="0"/>
                </a:ext>
              </a:extLst>
            </a:blip>
            <a:srcRect t="44969" r="50261"/>
            <a:stretch>
              <a:fillRect/>
            </a:stretch>
          </p:blipFill>
          <p:spPr bwMode="auto">
            <a:xfrm flipV="1">
              <a:off x="11461193" y="6065481"/>
              <a:ext cx="726378" cy="80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1" descr="ARV_Node_Base_Config.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rot="2790589">
              <a:off x="11282537" y="5817522"/>
              <a:ext cx="602551" cy="66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61" name="Group 26"/>
          <p:cNvGrpSpPr>
            <a:grpSpLocks/>
          </p:cNvGrpSpPr>
          <p:nvPr userDrawn="1"/>
        </p:nvGrpSpPr>
        <p:grpSpPr bwMode="auto">
          <a:xfrm>
            <a:off x="7016750" y="0"/>
            <a:ext cx="2124075" cy="1130300"/>
            <a:chOff x="9355745" y="-2"/>
            <a:chExt cx="2832244" cy="1130303"/>
          </a:xfrm>
        </p:grpSpPr>
        <p:pic>
          <p:nvPicPr>
            <p:cNvPr id="2062" name="Picture 47" descr="130t 3D.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805710" y="62976"/>
              <a:ext cx="729916" cy="42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47" descr="130t 3D.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857846" y="274138"/>
              <a:ext cx="729916" cy="42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47" descr="130t 3D.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355745" y="127026"/>
              <a:ext cx="729916" cy="42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2"/>
            <p:cNvPicPr>
              <a:picLocks noChangeAspect="1"/>
            </p:cNvPicPr>
            <p:nvPr userDrawn="1"/>
          </p:nvPicPr>
          <p:blipFill>
            <a:blip r:embed="rId28">
              <a:extLst>
                <a:ext uri="{28A0092B-C50C-407E-A947-70E740481C1C}">
                  <a14:useLocalDpi xmlns:a14="http://schemas.microsoft.com/office/drawing/2010/main" val="0"/>
                </a:ext>
              </a:extLst>
            </a:blip>
            <a:srcRect r="34782" b="51663"/>
            <a:stretch>
              <a:fillRect/>
            </a:stretch>
          </p:blipFill>
          <p:spPr bwMode="auto">
            <a:xfrm flipV="1">
              <a:off x="10759242" y="-2"/>
              <a:ext cx="1428747" cy="113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2" descr="ARV_DS_Config.png"/>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rot="-3462112">
              <a:off x="11651945" y="526980"/>
              <a:ext cx="394311" cy="41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6083" r:id="rId1"/>
    <p:sldLayoutId id="2147486070" r:id="rId2"/>
    <p:sldLayoutId id="2147486071" r:id="rId3"/>
    <p:sldLayoutId id="2147486072" r:id="rId4"/>
    <p:sldLayoutId id="2147486073" r:id="rId5"/>
    <p:sldLayoutId id="2147486074" r:id="rId6"/>
    <p:sldLayoutId id="2147486075" r:id="rId7"/>
    <p:sldLayoutId id="2147486076" r:id="rId8"/>
    <p:sldLayoutId id="2147486084" r:id="rId9"/>
    <p:sldLayoutId id="2147486077" r:id="rId10"/>
    <p:sldLayoutId id="2147486085" r:id="rId11"/>
    <p:sldLayoutId id="2147486086" r:id="rId12"/>
    <p:sldLayoutId id="2147486087" r:id="rId13"/>
    <p:sldLayoutId id="2147486088" r:id="rId14"/>
  </p:sldLayoutIdLst>
  <p:transition advClick="0"/>
  <p:hf hdr="0" ftr="0" dt="0"/>
  <p:txStyles>
    <p:titleStyle>
      <a:lvl1pPr algn="l" defTabSz="342900" rtl="0" eaLnBrk="0" fontAlgn="base" hangingPunct="0">
        <a:spcBef>
          <a:spcPct val="0"/>
        </a:spcBef>
        <a:spcAft>
          <a:spcPct val="0"/>
        </a:spcAft>
        <a:defRPr b="1" kern="1200">
          <a:solidFill>
            <a:schemeClr val="bg1"/>
          </a:solidFill>
          <a:latin typeface="Arial"/>
          <a:ea typeface="ヒラギノ角ゴ Pro W3" charset="-128"/>
          <a:cs typeface="Arial"/>
        </a:defRPr>
      </a:lvl1pPr>
      <a:lvl2pPr algn="l" defTabSz="342900" rtl="0" eaLnBrk="0" fontAlgn="base" hangingPunct="0">
        <a:spcBef>
          <a:spcPct val="0"/>
        </a:spcBef>
        <a:spcAft>
          <a:spcPct val="0"/>
        </a:spcAft>
        <a:defRPr b="1">
          <a:solidFill>
            <a:schemeClr val="bg1"/>
          </a:solidFill>
          <a:latin typeface="Arial" charset="0"/>
          <a:ea typeface="ヒラギノ角ゴ Pro W3" charset="-128"/>
          <a:cs typeface="Arial" pitchFamily="34" charset="0"/>
        </a:defRPr>
      </a:lvl2pPr>
      <a:lvl3pPr algn="l" defTabSz="342900" rtl="0" eaLnBrk="0" fontAlgn="base" hangingPunct="0">
        <a:spcBef>
          <a:spcPct val="0"/>
        </a:spcBef>
        <a:spcAft>
          <a:spcPct val="0"/>
        </a:spcAft>
        <a:defRPr b="1">
          <a:solidFill>
            <a:schemeClr val="bg1"/>
          </a:solidFill>
          <a:latin typeface="Arial" charset="0"/>
          <a:ea typeface="ヒラギノ角ゴ Pro W3" charset="-128"/>
          <a:cs typeface="Arial" pitchFamily="34" charset="0"/>
        </a:defRPr>
      </a:lvl3pPr>
      <a:lvl4pPr algn="l" defTabSz="342900" rtl="0" eaLnBrk="0" fontAlgn="base" hangingPunct="0">
        <a:spcBef>
          <a:spcPct val="0"/>
        </a:spcBef>
        <a:spcAft>
          <a:spcPct val="0"/>
        </a:spcAft>
        <a:defRPr b="1">
          <a:solidFill>
            <a:schemeClr val="bg1"/>
          </a:solidFill>
          <a:latin typeface="Arial" charset="0"/>
          <a:ea typeface="ヒラギノ角ゴ Pro W3" charset="-128"/>
          <a:cs typeface="Arial" pitchFamily="34" charset="0"/>
        </a:defRPr>
      </a:lvl4pPr>
      <a:lvl5pPr algn="l" defTabSz="342900" rtl="0" eaLnBrk="0" fontAlgn="base" hangingPunct="0">
        <a:spcBef>
          <a:spcPct val="0"/>
        </a:spcBef>
        <a:spcAft>
          <a:spcPct val="0"/>
        </a:spcAft>
        <a:defRPr b="1">
          <a:solidFill>
            <a:schemeClr val="bg1"/>
          </a:solidFill>
          <a:latin typeface="Arial" charset="0"/>
          <a:ea typeface="ヒラギノ角ゴ Pro W3" charset="-128"/>
          <a:cs typeface="Arial" pitchFamily="34" charset="0"/>
        </a:defRPr>
      </a:lvl5pPr>
      <a:lvl6pPr marL="342900" algn="ctr" defTabSz="342900" rtl="0" eaLnBrk="1" fontAlgn="base" hangingPunct="1">
        <a:spcBef>
          <a:spcPct val="0"/>
        </a:spcBef>
        <a:spcAft>
          <a:spcPct val="0"/>
        </a:spcAft>
        <a:defRPr sz="3300">
          <a:solidFill>
            <a:schemeClr val="tx1"/>
          </a:solidFill>
          <a:latin typeface="Calibri" charset="0"/>
          <a:ea typeface="ヒラギノ角ゴ Pro W3" charset="-128"/>
          <a:cs typeface="ヒラギノ角ゴ Pro W3" charset="-128"/>
        </a:defRPr>
      </a:lvl6pPr>
      <a:lvl7pPr marL="685800" algn="ctr" defTabSz="342900" rtl="0" eaLnBrk="1" fontAlgn="base" hangingPunct="1">
        <a:spcBef>
          <a:spcPct val="0"/>
        </a:spcBef>
        <a:spcAft>
          <a:spcPct val="0"/>
        </a:spcAft>
        <a:defRPr sz="3300">
          <a:solidFill>
            <a:schemeClr val="tx1"/>
          </a:solidFill>
          <a:latin typeface="Calibri" charset="0"/>
          <a:ea typeface="ヒラギノ角ゴ Pro W3" charset="-128"/>
          <a:cs typeface="ヒラギノ角ゴ Pro W3" charset="-128"/>
        </a:defRPr>
      </a:lvl7pPr>
      <a:lvl8pPr marL="1028700" algn="ctr" defTabSz="342900" rtl="0" eaLnBrk="1" fontAlgn="base" hangingPunct="1">
        <a:spcBef>
          <a:spcPct val="0"/>
        </a:spcBef>
        <a:spcAft>
          <a:spcPct val="0"/>
        </a:spcAft>
        <a:defRPr sz="3300">
          <a:solidFill>
            <a:schemeClr val="tx1"/>
          </a:solidFill>
          <a:latin typeface="Calibri" charset="0"/>
          <a:ea typeface="ヒラギノ角ゴ Pro W3" charset="-128"/>
          <a:cs typeface="ヒラギノ角ゴ Pro W3" charset="-128"/>
        </a:defRPr>
      </a:lvl8pPr>
      <a:lvl9pPr marL="1371600" algn="ctr" defTabSz="342900" rtl="0" eaLnBrk="1" fontAlgn="base" hangingPunct="1">
        <a:spcBef>
          <a:spcPct val="0"/>
        </a:spcBef>
        <a:spcAft>
          <a:spcPct val="0"/>
        </a:spcAft>
        <a:defRPr sz="3300">
          <a:solidFill>
            <a:schemeClr val="tx1"/>
          </a:solidFill>
          <a:latin typeface="Calibri" charset="0"/>
          <a:ea typeface="ヒラギノ角ゴ Pro W3" charset="-128"/>
          <a:cs typeface="ヒラギノ角ゴ Pro W3" charset="-128"/>
        </a:defRPr>
      </a:lvl9pPr>
    </p:titleStyle>
    <p:bodyStyle>
      <a:lvl1pPr marL="133350" indent="-133350" algn="l" defTabSz="342900" rtl="0" eaLnBrk="0" fontAlgn="base" hangingPunct="0">
        <a:spcBef>
          <a:spcPct val="0"/>
        </a:spcBef>
        <a:spcAft>
          <a:spcPts val="450"/>
        </a:spcAft>
        <a:buFont typeface="Arial" panose="020B0604020202020204" pitchFamily="34" charset="0"/>
        <a:buChar char="•"/>
        <a:defRPr sz="1500" b="1" kern="1200">
          <a:solidFill>
            <a:schemeClr val="tx1"/>
          </a:solidFill>
          <a:latin typeface="Arial"/>
          <a:ea typeface="ヒラギノ角ゴ Pro W3" charset="-128"/>
          <a:cs typeface="Arial"/>
        </a:defRPr>
      </a:lvl1pPr>
      <a:lvl2pPr marL="514350" indent="-171450" algn="l" defTabSz="342900" rtl="0" eaLnBrk="0" fontAlgn="base" hangingPunct="0">
        <a:spcBef>
          <a:spcPct val="0"/>
        </a:spcBef>
        <a:spcAft>
          <a:spcPts val="450"/>
        </a:spcAft>
        <a:buFont typeface="Arial" panose="020B0604020202020204" pitchFamily="34" charset="0"/>
        <a:buChar char="–"/>
        <a:defRPr kern="1200">
          <a:solidFill>
            <a:schemeClr val="tx1"/>
          </a:solidFill>
          <a:latin typeface="Arial"/>
          <a:ea typeface="ヒラギノ角ゴ Pro W3" charset="-128"/>
          <a:cs typeface="Arial"/>
        </a:defRPr>
      </a:lvl2pPr>
      <a:lvl3pPr marL="814388" indent="-128588" algn="l" defTabSz="342900" rtl="0" eaLnBrk="0" fontAlgn="base" hangingPunct="0">
        <a:spcBef>
          <a:spcPct val="0"/>
        </a:spcBef>
        <a:spcAft>
          <a:spcPts val="450"/>
        </a:spcAft>
        <a:buFont typeface="Courier New" panose="02070309020205020404" pitchFamily="49" charset="0"/>
        <a:buChar char="o"/>
        <a:defRPr kern="1200">
          <a:solidFill>
            <a:schemeClr val="tx1"/>
          </a:solidFill>
          <a:latin typeface="Arial"/>
          <a:ea typeface="ヒラギノ角ゴ Pro W3" charset="-128"/>
          <a:cs typeface="Arial"/>
        </a:defRPr>
      </a:lvl3pPr>
      <a:lvl4pPr marL="1200150" indent="-171450" algn="l" defTabSz="342900" rtl="0" eaLnBrk="0" fontAlgn="base" hangingPunct="0">
        <a:spcBef>
          <a:spcPct val="0"/>
        </a:spcBef>
        <a:spcAft>
          <a:spcPts val="450"/>
        </a:spcAft>
        <a:buFont typeface="Arial" panose="020B0604020202020204" pitchFamily="34" charset="0"/>
        <a:buChar char="–"/>
        <a:defRPr kern="1200">
          <a:solidFill>
            <a:schemeClr val="tx1"/>
          </a:solidFill>
          <a:latin typeface="Arial"/>
          <a:ea typeface="ヒラギノ角ゴ Pro W3" charset="-128"/>
          <a:cs typeface="Arial"/>
        </a:defRPr>
      </a:lvl4pPr>
      <a:lvl5pPr marL="1543050" indent="-171450" algn="l" defTabSz="342900" rtl="0" eaLnBrk="0" fontAlgn="base" hangingPunct="0">
        <a:spcBef>
          <a:spcPct val="0"/>
        </a:spcBef>
        <a:spcAft>
          <a:spcPts val="450"/>
        </a:spcAft>
        <a:buFont typeface="Arial" panose="020B0604020202020204" pitchFamily="34" charset="0"/>
        <a:buChar char="»"/>
        <a:defRPr kern="1200">
          <a:solidFill>
            <a:schemeClr val="tx1"/>
          </a:solidFill>
          <a:latin typeface="Arial"/>
          <a:ea typeface="ヒラギノ角ゴ Pro W3"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3" name="Group 32"/>
          <p:cNvGrpSpPr/>
          <p:nvPr userDrawn="1"/>
        </p:nvGrpSpPr>
        <p:grpSpPr>
          <a:xfrm>
            <a:off x="0" y="0"/>
            <a:ext cx="9144000" cy="6858000"/>
            <a:chOff x="0" y="0"/>
            <a:chExt cx="12192000" cy="6858000"/>
          </a:xfrm>
        </p:grpSpPr>
        <p:sp>
          <p:nvSpPr>
            <p:cNvPr id="7" name="Rectangle 6"/>
            <p:cNvSpPr/>
            <p:nvPr userDrawn="1"/>
          </p:nvSpPr>
          <p:spPr>
            <a:xfrm>
              <a:off x="0" y="0"/>
              <a:ext cx="6096000" cy="6858000"/>
            </a:xfrm>
            <a:prstGeom prst="rect">
              <a:avLst/>
            </a:prstGeom>
            <a:gradFill flip="none" rotWithShape="1">
              <a:gsLst>
                <a:gs pos="12000">
                  <a:schemeClr val="accent5">
                    <a:lumMod val="50000"/>
                  </a:schemeClr>
                </a:gs>
                <a:gs pos="57000">
                  <a:schemeClr val="tx1"/>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096000" y="0"/>
              <a:ext cx="6096000" cy="6858000"/>
            </a:xfrm>
            <a:prstGeom prst="rect">
              <a:avLst/>
            </a:prstGeom>
            <a:gradFill flip="none" rotWithShape="1">
              <a:gsLst>
                <a:gs pos="63000">
                  <a:schemeClr val="tx1"/>
                </a:gs>
                <a:gs pos="100000">
                  <a:schemeClr val="accent2">
                    <a:lumMod val="50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Placeholder 1"/>
          <p:cNvSpPr>
            <a:spLocks noGrp="1"/>
          </p:cNvSpPr>
          <p:nvPr>
            <p:ph type="title"/>
          </p:nvPr>
        </p:nvSpPr>
        <p:spPr>
          <a:xfrm>
            <a:off x="367519" y="365126"/>
            <a:ext cx="8346953"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7519" y="1257327"/>
            <a:ext cx="8346953" cy="4919636"/>
          </a:xfrm>
          <a:prstGeom prst="rect">
            <a:avLst/>
          </a:prstGeom>
          <a:solidFill>
            <a:schemeClr val="bg1"/>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0373" y="6356351"/>
            <a:ext cx="170665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5BCDAD-8B28-433F-B555-CBCAD59ED041}" type="datetime1">
              <a:rPr lang="en-US" smtClean="0"/>
              <a:t>4/3/2021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E2E61A-C133-4B11-9BC8-1C3E2B809122}" type="slidenum">
              <a:rPr lang="en-US" smtClean="0"/>
              <a:t>‹#›</a:t>
            </a:fld>
            <a:endParaRPr lang="en-US"/>
          </a:p>
        </p:txBody>
      </p:sp>
      <p:grpSp>
        <p:nvGrpSpPr>
          <p:cNvPr id="29" name="Group 28"/>
          <p:cNvGrpSpPr/>
          <p:nvPr userDrawn="1"/>
        </p:nvGrpSpPr>
        <p:grpSpPr>
          <a:xfrm>
            <a:off x="1" y="5077972"/>
            <a:ext cx="1091546" cy="1780028"/>
            <a:chOff x="0" y="5077972"/>
            <a:chExt cx="1455395" cy="1780028"/>
          </a:xfrm>
        </p:grpSpPr>
        <p:pic>
          <p:nvPicPr>
            <p:cNvPr id="10" name="Picture 17"/>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5336913"/>
              <a:ext cx="1455395" cy="15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70t 3D.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rot="18225093">
              <a:off x="-57495" y="5754629"/>
              <a:ext cx="852573" cy="39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userDrawn="1"/>
          </p:nvGrpSpPr>
          <p:grpSpPr bwMode="auto">
            <a:xfrm rot="-504850">
              <a:off x="443827" y="6377390"/>
              <a:ext cx="719140" cy="323044"/>
              <a:chOff x="690949" y="2212685"/>
              <a:chExt cx="1494260" cy="862644"/>
            </a:xfrm>
          </p:grpSpPr>
          <p:pic>
            <p:nvPicPr>
              <p:cNvPr id="13" name="Picture 6" descr="Commercial Rocket 1.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rot="20701622" flipV="1">
                <a:off x="805233" y="2491154"/>
                <a:ext cx="1379976" cy="5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Commercial Rocket 2.pn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rot="20443574" flipV="1">
                <a:off x="690949" y="2212685"/>
                <a:ext cx="1383850" cy="56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userDrawn="1"/>
          </p:nvPicPr>
          <p:blipFill>
            <a:blip r:embed="rId17">
              <a:extLst>
                <a:ext uri="{28A0092B-C50C-407E-A947-70E740481C1C}">
                  <a14:useLocalDpi xmlns:a14="http://schemas.microsoft.com/office/drawing/2010/main"/>
                </a:ext>
              </a:extLst>
            </a:blip>
            <a:srcRect/>
            <a:stretch>
              <a:fillRect/>
            </a:stretch>
          </p:blipFill>
          <p:spPr bwMode="auto">
            <a:xfrm>
              <a:off x="90870" y="5077972"/>
              <a:ext cx="535179" cy="400221"/>
            </a:xfrm>
            <a:prstGeom prst="rect">
              <a:avLst/>
            </a:prstGeom>
            <a:noFill/>
            <a:ln>
              <a:noFill/>
            </a:ln>
            <a:effectLst>
              <a:outerShdw blurRad="12700" dist="25401" dir="2700000" algn="ctr" rotWithShape="0">
                <a:srgbClr val="808080">
                  <a:alpha val="8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Slide Number Placeholder 7"/>
          <p:cNvSpPr txBox="1">
            <a:spLocks/>
          </p:cNvSpPr>
          <p:nvPr userDrawn="1"/>
        </p:nvSpPr>
        <p:spPr bwMode="auto">
          <a:xfrm>
            <a:off x="4914900" y="6356351"/>
            <a:ext cx="1600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0" latinLnBrk="0" hangingPunct="0">
              <a:defRPr sz="1600" kern="1200">
                <a:solidFill>
                  <a:schemeClr val="tx1"/>
                </a:solidFill>
                <a:latin typeface="Eurostile" pitchFamily="-84" charset="0"/>
                <a:ea typeface="MS PGothic" panose="020B0600070205080204" pitchFamily="34" charset="-128"/>
                <a:cs typeface="+mn-cs"/>
              </a:defRPr>
            </a:lvl1pPr>
            <a:lvl2pPr marL="742950" indent="-285750" algn="l" defTabSz="914400" rtl="0" eaLnBrk="0" latinLnBrk="0" hangingPunct="0">
              <a:defRPr sz="1600" kern="1200">
                <a:solidFill>
                  <a:schemeClr val="tx1"/>
                </a:solidFill>
                <a:latin typeface="Eurostile" pitchFamily="-84" charset="0"/>
                <a:ea typeface="MS PGothic" panose="020B0600070205080204" pitchFamily="34" charset="-128"/>
                <a:cs typeface="+mn-cs"/>
              </a:defRPr>
            </a:lvl2pPr>
            <a:lvl3pPr marL="1143000" indent="-228600" algn="l" defTabSz="914400" rtl="0" eaLnBrk="0" latinLnBrk="0" hangingPunct="0">
              <a:defRPr sz="1600" kern="1200">
                <a:solidFill>
                  <a:schemeClr val="tx1"/>
                </a:solidFill>
                <a:latin typeface="Eurostile" pitchFamily="-84" charset="0"/>
                <a:ea typeface="MS PGothic" panose="020B0600070205080204" pitchFamily="34" charset="-128"/>
                <a:cs typeface="+mn-cs"/>
              </a:defRPr>
            </a:lvl3pPr>
            <a:lvl4pPr marL="1600200" indent="-228600" algn="l" defTabSz="914400" rtl="0" eaLnBrk="0" latinLnBrk="0" hangingPunct="0">
              <a:defRPr sz="1600" kern="1200">
                <a:solidFill>
                  <a:schemeClr val="tx1"/>
                </a:solidFill>
                <a:latin typeface="Eurostile" pitchFamily="-84" charset="0"/>
                <a:ea typeface="MS PGothic" panose="020B0600070205080204" pitchFamily="34" charset="-128"/>
                <a:cs typeface="+mn-cs"/>
              </a:defRPr>
            </a:lvl4pPr>
            <a:lvl5pPr marL="2057400" indent="-228600" algn="l" defTabSz="914400" rtl="0" eaLnBrk="0" latinLnBrk="0" hangingPunct="0">
              <a:defRPr sz="1600" kern="1200">
                <a:solidFill>
                  <a:schemeClr val="tx1"/>
                </a:solidFill>
                <a:latin typeface="Eurostile" pitchFamily="-8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600" kern="1200">
                <a:solidFill>
                  <a:schemeClr val="tx1"/>
                </a:solidFill>
                <a:latin typeface="Eurostile" pitchFamily="-84" charset="0"/>
                <a:ea typeface="MS PGothic" panose="020B0600070205080204" pitchFamily="34" charset="-128"/>
                <a:cs typeface="+mn-cs"/>
              </a:defRPr>
            </a:lvl9pPr>
          </a:lstStyle>
          <a:p>
            <a:pPr eaLnBrk="1" hangingPunct="1"/>
            <a:fld id="{4894A850-8525-4D3B-9183-B484F317FA2A}" type="slidenum">
              <a:rPr lang="en-US" altLang="en-US" sz="675" smtClean="0">
                <a:solidFill>
                  <a:srgbClr val="000000"/>
                </a:solidFill>
                <a:latin typeface="Arial" panose="020B0604020202020204" pitchFamily="34" charset="0"/>
              </a:rPr>
              <a:pPr eaLnBrk="1" hangingPunct="1"/>
              <a:t>‹#›</a:t>
            </a:fld>
            <a:endParaRPr lang="en-US" altLang="en-US" sz="675">
              <a:solidFill>
                <a:srgbClr val="000000"/>
              </a:solidFill>
              <a:latin typeface="Arial" panose="020B0604020202020204" pitchFamily="34" charset="0"/>
            </a:endParaRPr>
          </a:p>
        </p:txBody>
      </p:sp>
      <p:pic>
        <p:nvPicPr>
          <p:cNvPr id="22" name="Picture 3" descr="Orion_FrIso_Lo.05.png"/>
          <p:cNvPicPr>
            <a:picLocks noChangeAspect="1"/>
          </p:cNvPicPr>
          <p:nvPr userDrawn="1"/>
        </p:nvPicPr>
        <p:blipFill>
          <a:blip r:embed="rId18">
            <a:extLst>
              <a:ext uri="{28A0092B-C50C-407E-A947-70E740481C1C}">
                <a14:useLocalDpi xmlns:a14="http://schemas.microsoft.com/office/drawing/2010/main"/>
              </a:ext>
            </a:extLst>
          </a:blip>
          <a:srcRect/>
          <a:stretch>
            <a:fillRect/>
          </a:stretch>
        </p:blipFill>
        <p:spPr bwMode="auto">
          <a:xfrm>
            <a:off x="74620" y="62976"/>
            <a:ext cx="354908" cy="53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userDrawn="1"/>
        </p:nvGrpSpPr>
        <p:grpSpPr>
          <a:xfrm>
            <a:off x="8438393" y="5021518"/>
            <a:ext cx="702286" cy="1847621"/>
            <a:chOff x="11251190" y="5021517"/>
            <a:chExt cx="936381" cy="1847621"/>
          </a:xfrm>
        </p:grpSpPr>
        <p:grpSp>
          <p:nvGrpSpPr>
            <p:cNvPr id="23" name="Group 19"/>
            <p:cNvGrpSpPr>
              <a:grpSpLocks noChangeAspect="1"/>
            </p:cNvGrpSpPr>
            <p:nvPr userDrawn="1"/>
          </p:nvGrpSpPr>
          <p:grpSpPr bwMode="auto">
            <a:xfrm rot="9904371">
              <a:off x="11651951" y="5021517"/>
              <a:ext cx="469073" cy="559963"/>
              <a:chOff x="8000833" y="2293130"/>
              <a:chExt cx="696449" cy="829715"/>
            </a:xfrm>
          </p:grpSpPr>
          <p:pic>
            <p:nvPicPr>
              <p:cNvPr id="24" name="Picture 72" descr="asteroids.png"/>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rot="-2973238">
                <a:off x="8199634" y="2625198"/>
                <a:ext cx="661435" cy="3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1"/>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8000833" y="2293130"/>
                <a:ext cx="556117" cy="5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26"/>
            <p:cNvPicPr>
              <a:picLocks noChangeAspect="1"/>
            </p:cNvPicPr>
            <p:nvPr userDrawn="1"/>
          </p:nvPicPr>
          <p:blipFill rotWithShape="1">
            <a:blip r:embed="rId21" cstate="print">
              <a:extLst>
                <a:ext uri="{28A0092B-C50C-407E-A947-70E740481C1C}">
                  <a14:useLocalDpi xmlns:a14="http://schemas.microsoft.com/office/drawing/2010/main" val="0"/>
                </a:ext>
              </a:extLst>
            </a:blip>
            <a:srcRect t="44969" r="50261"/>
            <a:stretch/>
          </p:blipFill>
          <p:spPr>
            <a:xfrm flipV="1">
              <a:off x="11461193" y="6065481"/>
              <a:ext cx="726378" cy="803657"/>
            </a:xfrm>
            <a:prstGeom prst="rect">
              <a:avLst/>
            </a:prstGeom>
          </p:spPr>
        </p:pic>
        <p:pic>
          <p:nvPicPr>
            <p:cNvPr id="26" name="Picture 1" descr="ARV_Node_Base_Config.png"/>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rot="2790589">
              <a:off x="11282537" y="5817522"/>
              <a:ext cx="602551" cy="66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p:cNvGrpSpPr/>
          <p:nvPr userDrawn="1"/>
        </p:nvGrpSpPr>
        <p:grpSpPr>
          <a:xfrm>
            <a:off x="7016809" y="-2"/>
            <a:ext cx="2124183" cy="1130303"/>
            <a:chOff x="9355745" y="-2"/>
            <a:chExt cx="2832244" cy="1130303"/>
          </a:xfrm>
        </p:grpSpPr>
        <p:pic>
          <p:nvPicPr>
            <p:cNvPr id="19" name="Picture 47" descr="130t 3D.png"/>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bwMode="auto">
            <a:xfrm>
              <a:off x="9805710" y="62976"/>
              <a:ext cx="729916" cy="42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7" descr="130t 3D.png"/>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bwMode="auto">
            <a:xfrm>
              <a:off x="9857846" y="274138"/>
              <a:ext cx="729916" cy="42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7" descr="130t 3D.png"/>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bwMode="auto">
            <a:xfrm>
              <a:off x="9355745" y="127026"/>
              <a:ext cx="729916" cy="42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p:cNvPicPr>
              <a:picLocks noChangeAspect="1"/>
            </p:cNvPicPr>
            <p:nvPr userDrawn="1"/>
          </p:nvPicPr>
          <p:blipFill rotWithShape="1">
            <a:blip r:embed="rId24">
              <a:extLst>
                <a:ext uri="{28A0092B-C50C-407E-A947-70E740481C1C}">
                  <a14:useLocalDpi xmlns:a14="http://schemas.microsoft.com/office/drawing/2010/main"/>
                </a:ext>
              </a:extLst>
            </a:blip>
            <a:srcRect r="34783" b="51663"/>
            <a:stretch/>
          </p:blipFill>
          <p:spPr bwMode="auto">
            <a:xfrm flipV="1">
              <a:off x="10759242" y="-2"/>
              <a:ext cx="1428747" cy="113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ARV_DS_Config.png"/>
            <p:cNvPicPr>
              <a:picLocks noChangeAspect="1"/>
            </p:cNvPicPr>
            <p:nvPr userDrawn="1"/>
          </p:nvPicPr>
          <p:blipFill>
            <a:blip r:embed="rId25">
              <a:extLst>
                <a:ext uri="{28A0092B-C50C-407E-A947-70E740481C1C}">
                  <a14:useLocalDpi xmlns:a14="http://schemas.microsoft.com/office/drawing/2010/main"/>
                </a:ext>
              </a:extLst>
            </a:blip>
            <a:srcRect/>
            <a:stretch>
              <a:fillRect/>
            </a:stretch>
          </p:blipFill>
          <p:spPr bwMode="auto">
            <a:xfrm rot="-3462112">
              <a:off x="11651945" y="526980"/>
              <a:ext cx="394311" cy="41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0735415"/>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hf hdr="0" ft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6A44E7A-272E-417D-B001-0BB952A418BA}" type="datetimeFigureOut">
              <a:rPr lang="en-US" smtClean="0"/>
              <a:t>4/3/2021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DFB6A3-7BCD-411F-B882-67AA4EF823FC}" type="slidenum">
              <a:rPr lang="en-US" smtClean="0"/>
              <a:t>‹#›</a:t>
            </a:fld>
            <a:endParaRPr lang="en-US"/>
          </a:p>
        </p:txBody>
      </p:sp>
    </p:spTree>
    <p:extLst>
      <p:ext uri="{BB962C8B-B14F-4D97-AF65-F5344CB8AC3E}">
        <p14:creationId xmlns:p14="http://schemas.microsoft.com/office/powerpoint/2010/main" val="2138363695"/>
      </p:ext>
    </p:extLst>
  </p:cSld>
  <p:clrMap bg1="lt1" tx1="dk1" bg2="lt2" tx2="dk2" accent1="accent1" accent2="accent2" accent3="accent3" accent4="accent4" accent5="accent5" accent6="accent6" hlink="hlink" folHlink="folHlink"/>
  <p:sldLayoutIdLst>
    <p:sldLayoutId id="2147486103" r:id="rId1"/>
    <p:sldLayoutId id="2147486104" r:id="rId2"/>
    <p:sldLayoutId id="2147486105" r:id="rId3"/>
    <p:sldLayoutId id="2147486106" r:id="rId4"/>
    <p:sldLayoutId id="2147486107" r:id="rId5"/>
    <p:sldLayoutId id="2147486108" r:id="rId6"/>
    <p:sldLayoutId id="2147486109" r:id="rId7"/>
    <p:sldLayoutId id="2147486110" r:id="rId8"/>
    <p:sldLayoutId id="2147486111" r:id="rId9"/>
    <p:sldLayoutId id="2147486112" r:id="rId10"/>
    <p:sldLayoutId id="21474861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emf"/><Relationship Id="rId18" Type="http://schemas.microsoft.com/office/2007/relationships/diagramDrawing" Target="../diagrams/drawing1.xm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7.png"/><Relationship Id="rId17" Type="http://schemas.openxmlformats.org/officeDocument/2006/relationships/diagramColors" Target="../diagrams/colors1.xml"/><Relationship Id="rId2" Type="http://schemas.openxmlformats.org/officeDocument/2006/relationships/notesSlide" Target="../notesSlides/notesSlide6.xml"/><Relationship Id="rId16" Type="http://schemas.openxmlformats.org/officeDocument/2006/relationships/diagramQuickStyle" Target="../diagrams/quickStyle1.xml"/><Relationship Id="rId1" Type="http://schemas.openxmlformats.org/officeDocument/2006/relationships/slideLayout" Target="../slideLayouts/slideLayout2.xml"/><Relationship Id="rId6" Type="http://schemas.openxmlformats.org/officeDocument/2006/relationships/image" Target="../media/image72.gif"/><Relationship Id="rId11" Type="http://schemas.openxmlformats.org/officeDocument/2006/relationships/image" Target="../media/image66.png"/><Relationship Id="rId5" Type="http://schemas.openxmlformats.org/officeDocument/2006/relationships/image" Target="../media/image71.png"/><Relationship Id="rId15" Type="http://schemas.openxmlformats.org/officeDocument/2006/relationships/diagramLayout" Target="../diagrams/layout1.xml"/><Relationship Id="rId10" Type="http://schemas.openxmlformats.org/officeDocument/2006/relationships/image" Target="../media/image76.jpeg"/><Relationship Id="rId19" Type="http://schemas.openxmlformats.org/officeDocument/2006/relationships/image" Target="../media/image79.jpe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91.jp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1.xml"/><Relationship Id="rId4" Type="http://schemas.openxmlformats.org/officeDocument/2006/relationships/image" Target="../media/image9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hyperlink" Target="http://www.google.com/url?sa=i&amp;rct=j&amp;q=&amp;esrc=s&amp;source=images&amp;cd=&amp;cad=rja&amp;uact=8&amp;ved=0ahUKEwj3wY_nqPrKAhVBOT4KHVeAB7oQjRwIBw&amp;url=http://civspace.jhuapl.edu/about_us/facil_env.php&amp;psig=AFQjCNF7R0olcXS3eF3P78H80Z7Z1xQvuQ&amp;ust=1455644579142517" TargetMode="External"/><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jpe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png"/><Relationship Id="rId14"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3.png"/><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2.png"/><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15.emf"/><Relationship Id="rId4" Type="http://schemas.openxmlformats.org/officeDocument/2006/relationships/diagramLayout" Target="../diagrams/layout3.xml"/><Relationship Id="rId9"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3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2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870857" y="1915887"/>
            <a:ext cx="8825210" cy="1513114"/>
          </a:xfrm>
        </p:spPr>
        <p:txBody>
          <a:bodyPr>
            <a:noAutofit/>
          </a:bodyPr>
          <a:lstStyle/>
          <a:p>
            <a:pPr algn="ctr"/>
            <a:r>
              <a:rPr lang="en-US" sz="4000" dirty="0">
                <a:effectLst/>
              </a:rPr>
              <a:t>Beyond Earth Orbit Mission Challenges</a:t>
            </a:r>
            <a:br>
              <a:rPr lang="en-US" dirty="0">
                <a:effectLst/>
              </a:rPr>
            </a:br>
            <a:r>
              <a:rPr lang="en-US" sz="2000" dirty="0">
                <a:effectLst/>
              </a:rPr>
              <a:t>Presented to </a:t>
            </a:r>
            <a:br>
              <a:rPr lang="en-US" sz="2000" dirty="0">
                <a:effectLst/>
              </a:rPr>
            </a:br>
            <a:r>
              <a:rPr lang="en-US" sz="2000" dirty="0">
                <a:effectLst/>
              </a:rPr>
              <a:t>The National Space Society-North Houston</a:t>
            </a:r>
            <a:br>
              <a:rPr lang="en-US" sz="2400" dirty="0">
                <a:effectLst/>
              </a:rPr>
            </a:br>
            <a:br>
              <a:rPr lang="en-US" sz="2400" dirty="0">
                <a:effectLst/>
              </a:rPr>
            </a:br>
            <a:br>
              <a:rPr lang="en-US" sz="2400" dirty="0">
                <a:effectLst/>
              </a:rPr>
            </a:br>
            <a:br>
              <a:rPr lang="en-US" sz="2400" dirty="0">
                <a:effectLst/>
              </a:rPr>
            </a:br>
            <a:br>
              <a:rPr lang="en-US" sz="2400" dirty="0">
                <a:effectLst/>
              </a:rPr>
            </a:br>
            <a:br>
              <a:rPr lang="en-US" sz="2400" dirty="0">
                <a:effectLst/>
              </a:rPr>
            </a:br>
            <a:r>
              <a:rPr lang="en-US" sz="2400" dirty="0">
                <a:effectLst/>
              </a:rPr>
              <a:t>April 3,2021</a:t>
            </a:r>
            <a:endParaRPr lang="en-US" altLang="en-US" dirty="0"/>
          </a:p>
        </p:txBody>
      </p:sp>
      <p:sp>
        <p:nvSpPr>
          <p:cNvPr id="2" name="Subtitle 1"/>
          <p:cNvSpPr>
            <a:spLocks noGrp="1"/>
          </p:cNvSpPr>
          <p:nvPr>
            <p:ph type="subTitle" idx="1"/>
          </p:nvPr>
        </p:nvSpPr>
        <p:spPr>
          <a:xfrm>
            <a:off x="2762250" y="5494846"/>
            <a:ext cx="6038850" cy="1143000"/>
          </a:xfrm>
        </p:spPr>
        <p:txBody>
          <a:bodyPr/>
          <a:lstStyle/>
          <a:p>
            <a:pPr algn="ctr">
              <a:defRPr/>
            </a:pPr>
            <a:r>
              <a:rPr lang="en-US" sz="1600" dirty="0"/>
              <a:t>George Salazar , P.E., ESEP, </a:t>
            </a:r>
            <a:r>
              <a:rPr lang="en-US" sz="1400" dirty="0"/>
              <a:t>LM-IEEE</a:t>
            </a:r>
            <a:endParaRPr lang="en-US" sz="1600" dirty="0"/>
          </a:p>
          <a:p>
            <a:pPr algn="ctr">
              <a:defRPr/>
            </a:pPr>
            <a:r>
              <a:rPr lang="en-US" sz="1600" dirty="0"/>
              <a:t>Human-Computer Interface Technical Discipline Lead</a:t>
            </a:r>
          </a:p>
          <a:p>
            <a:pPr algn="ctr">
              <a:defRPr/>
            </a:pPr>
            <a:r>
              <a:rPr lang="en-US" sz="1600" dirty="0"/>
              <a:t>Avionic Systems Division</a:t>
            </a:r>
          </a:p>
          <a:p>
            <a:pPr algn="ctr">
              <a:defRPr/>
            </a:pPr>
            <a:r>
              <a:rPr lang="en-US" sz="1600" dirty="0"/>
              <a:t>NASA/JSC</a:t>
            </a:r>
          </a:p>
          <a:p>
            <a:pPr algn="ctr">
              <a:defRPr/>
            </a:pPr>
            <a:endParaRPr lang="en-US" sz="1600"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a:xfrm>
            <a:off x="468313" y="1763713"/>
            <a:ext cx="8939212" cy="3667125"/>
          </a:xfrm>
        </p:spPr>
        <p:txBody>
          <a:bodyPr/>
          <a:lstStyle/>
          <a:p>
            <a:pPr>
              <a:lnSpc>
                <a:spcPct val="150000"/>
              </a:lnSpc>
              <a:spcBef>
                <a:spcPts val="1200"/>
              </a:spcBef>
              <a:buClr>
                <a:schemeClr val="bg1"/>
              </a:buClr>
              <a:buFont typeface="Wingdings" panose="05000000000000000000" pitchFamily="2" charset="2"/>
              <a:buChar char=""/>
              <a:defRPr/>
            </a:pPr>
            <a:r>
              <a:rPr lang="en-US" altLang="en-US" sz="2400" dirty="0">
                <a:solidFill>
                  <a:schemeClr val="bg1">
                    <a:lumMod val="85000"/>
                  </a:schemeClr>
                </a:solidFill>
              </a:rPr>
              <a:t>Brief History of Human Spaceflight</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lumMod val="75000"/>
                  </a:schemeClr>
                </a:solidFill>
              </a:rPr>
              <a:t>Planned Human Spaceflight Programs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accent6">
                    <a:lumMod val="75000"/>
                  </a:schemeClr>
                </a:solidFill>
              </a:rPr>
              <a:t>Challenges</a:t>
            </a:r>
            <a:r>
              <a:rPr lang="en-US" altLang="en-US" sz="2400" dirty="0">
                <a:solidFill>
                  <a:srgbClr val="E98B01"/>
                </a:solidFill>
              </a:rPr>
              <a:t> </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NASA Systems Engineering &amp; HSI mission risk reduction processes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Conclusion</a:t>
            </a:r>
          </a:p>
          <a:p>
            <a:pPr marL="0" indent="0">
              <a:buFont typeface="Wingdings" panose="05000000000000000000" pitchFamily="2" charset="2"/>
              <a:buNone/>
              <a:defRPr/>
            </a:pPr>
            <a:endParaRPr lang="en-US" altLang="en-US" dirty="0"/>
          </a:p>
        </p:txBody>
      </p:sp>
      <p:sp>
        <p:nvSpPr>
          <p:cNvPr id="21507" name="Title 2"/>
          <p:cNvSpPr>
            <a:spLocks noGrp="1"/>
          </p:cNvSpPr>
          <p:nvPr>
            <p:ph type="title"/>
          </p:nvPr>
        </p:nvSpPr>
        <p:spPr>
          <a:xfrm>
            <a:off x="468313" y="93663"/>
            <a:ext cx="7542212" cy="609600"/>
          </a:xfrm>
        </p:spPr>
        <p:txBody>
          <a:bodyPr/>
          <a:lstStyle/>
          <a:p>
            <a:pPr algn="ctr"/>
            <a:r>
              <a:rPr lang="en-US" altLang="en-US" sz="3200" dirty="0"/>
              <a:t>Topics</a:t>
            </a:r>
          </a:p>
        </p:txBody>
      </p:sp>
      <p:sp>
        <p:nvSpPr>
          <p:cNvPr id="2150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70F89A58-6220-4FE3-8D6F-E4DE0836F5D0}" type="slidenum">
              <a:rPr lang="en-US" altLang="en-US" sz="900" b="0" smtClean="0">
                <a:solidFill>
                  <a:srgbClr val="404040"/>
                </a:solidFill>
                <a:latin typeface="Arial" panose="020B0604020202020204" pitchFamily="34" charset="0"/>
              </a:rPr>
              <a:pPr>
                <a:lnSpc>
                  <a:spcPct val="100000"/>
                </a:lnSpc>
                <a:spcBef>
                  <a:spcPct val="0"/>
                </a:spcBef>
                <a:buClrTx/>
                <a:buFontTx/>
                <a:buNone/>
              </a:pPr>
              <a:t>10</a:t>
            </a:fld>
            <a:endParaRPr lang="en-US" altLang="en-US" sz="900" b="0">
              <a:solidFill>
                <a:srgbClr val="404040"/>
              </a:solidFill>
              <a:latin typeface="Arial" panose="020B0604020202020204" pitchFamily="34" charset="0"/>
            </a:endParaRPr>
          </a:p>
        </p:txBody>
      </p:sp>
    </p:spTree>
    <p:extLst>
      <p:ext uri="{BB962C8B-B14F-4D97-AF65-F5344CB8AC3E}">
        <p14:creationId xmlns:p14="http://schemas.microsoft.com/office/powerpoint/2010/main" val="686092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055F-7F94-44DF-907A-00CBF1B9CCB2}"/>
              </a:ext>
            </a:extLst>
          </p:cNvPr>
          <p:cNvSpPr>
            <a:spLocks noGrp="1"/>
          </p:cNvSpPr>
          <p:nvPr>
            <p:ph type="title"/>
          </p:nvPr>
        </p:nvSpPr>
        <p:spPr>
          <a:xfrm>
            <a:off x="236538" y="262708"/>
            <a:ext cx="8077200" cy="742950"/>
          </a:xfrm>
        </p:spPr>
        <p:txBody>
          <a:bodyPr/>
          <a:lstStyle/>
          <a:p>
            <a:pPr algn="ctr"/>
            <a:r>
              <a:rPr lang="en-US" sz="4000" dirty="0"/>
              <a:t> </a:t>
            </a:r>
            <a:br>
              <a:rPr lang="en-US" sz="4000" dirty="0"/>
            </a:br>
            <a:r>
              <a:rPr lang="en-US" sz="4000" dirty="0"/>
              <a:t>Moon: The Proving Ground for Space Colonization</a:t>
            </a:r>
          </a:p>
        </p:txBody>
      </p:sp>
      <p:pic>
        <p:nvPicPr>
          <p:cNvPr id="4" name="Picture 3">
            <a:extLst>
              <a:ext uri="{FF2B5EF4-FFF2-40B4-BE49-F238E27FC236}">
                <a16:creationId xmlns:a16="http://schemas.microsoft.com/office/drawing/2014/main" id="{B404ABE6-F7C5-4701-8542-2B6C789255B1}"/>
              </a:ext>
            </a:extLst>
          </p:cNvPr>
          <p:cNvPicPr>
            <a:picLocks noChangeAspect="1"/>
          </p:cNvPicPr>
          <p:nvPr/>
        </p:nvPicPr>
        <p:blipFill>
          <a:blip r:embed="rId2"/>
          <a:stretch>
            <a:fillRect/>
          </a:stretch>
        </p:blipFill>
        <p:spPr>
          <a:xfrm>
            <a:off x="392455" y="1497874"/>
            <a:ext cx="7921283" cy="4889228"/>
          </a:xfrm>
          <a:prstGeom prst="rect">
            <a:avLst/>
          </a:prstGeom>
        </p:spPr>
      </p:pic>
    </p:spTree>
    <p:extLst>
      <p:ext uri="{BB962C8B-B14F-4D97-AF65-F5344CB8AC3E}">
        <p14:creationId xmlns:p14="http://schemas.microsoft.com/office/powerpoint/2010/main" val="2122442102"/>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2"/>
          <p:cNvSpPr>
            <a:spLocks noGrp="1"/>
          </p:cNvSpPr>
          <p:nvPr>
            <p:ph type="title"/>
          </p:nvPr>
        </p:nvSpPr>
        <p:spPr>
          <a:xfrm>
            <a:off x="468313" y="93663"/>
            <a:ext cx="7542212" cy="609600"/>
          </a:xfrm>
        </p:spPr>
        <p:txBody>
          <a:bodyPr/>
          <a:lstStyle/>
          <a:p>
            <a:pPr algn="ctr"/>
            <a:r>
              <a:rPr lang="en-US" altLang="en-US" sz="2800" dirty="0"/>
              <a:t>Humans on Other Worlds</a:t>
            </a:r>
          </a:p>
        </p:txBody>
      </p:sp>
      <p:sp>
        <p:nvSpPr>
          <p:cNvPr id="1946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C5D6AF-46AE-480A-8495-8E7027803969}" type="slidenum">
              <a:rPr lang="en-US" altLang="en-US" sz="900" smtClean="0">
                <a:solidFill>
                  <a:srgbClr val="404040"/>
                </a:solidFill>
              </a:rPr>
              <a:pPr/>
              <a:t>12</a:t>
            </a:fld>
            <a:endParaRPr lang="en-US" altLang="en-US" sz="900">
              <a:solidFill>
                <a:srgbClr val="404040"/>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7" y="1078555"/>
            <a:ext cx="2120044" cy="2309302"/>
          </a:xfrm>
          <a:prstGeom prst="rect">
            <a:avLst/>
          </a:prstGeom>
          <a:effectLst>
            <a:softEdge rad="63500"/>
          </a:effectLst>
        </p:spPr>
      </p:pic>
      <p:pic>
        <p:nvPicPr>
          <p:cNvPr id="1026" name="Picture 2" descr="http://www.angelfire.com/moon2/xpascal/MoonHoax/Videos/LMAnimation.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8976" y="1238092"/>
            <a:ext cx="2717533" cy="1990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212153" y="1078555"/>
            <a:ext cx="2455004" cy="2149765"/>
          </a:xfrm>
          <a:prstGeom prst="rect">
            <a:avLst/>
          </a:prstGeom>
          <a:effectLst>
            <a:softEdge rad="63500"/>
          </a:effectLst>
        </p:spPr>
      </p:pic>
      <p:pic>
        <p:nvPicPr>
          <p:cNvPr id="4" name="Picture 3">
            <a:extLst>
              <a:ext uri="{FF2B5EF4-FFF2-40B4-BE49-F238E27FC236}">
                <a16:creationId xmlns:a16="http://schemas.microsoft.com/office/drawing/2014/main" id="{0F730458-7843-4FFA-8ED5-20D6301A9C87}"/>
              </a:ext>
            </a:extLst>
          </p:cNvPr>
          <p:cNvPicPr>
            <a:picLocks noChangeAspect="1"/>
          </p:cNvPicPr>
          <p:nvPr/>
        </p:nvPicPr>
        <p:blipFill>
          <a:blip r:embed="rId5"/>
          <a:stretch>
            <a:fillRect/>
          </a:stretch>
        </p:blipFill>
        <p:spPr>
          <a:xfrm>
            <a:off x="305769" y="3383058"/>
            <a:ext cx="5586413" cy="3467429"/>
          </a:xfrm>
          <a:prstGeom prst="rect">
            <a:avLst/>
          </a:prstGeom>
        </p:spPr>
      </p:pic>
      <p:sp>
        <p:nvSpPr>
          <p:cNvPr id="5" name="TextBox 4">
            <a:extLst>
              <a:ext uri="{FF2B5EF4-FFF2-40B4-BE49-F238E27FC236}">
                <a16:creationId xmlns:a16="http://schemas.microsoft.com/office/drawing/2014/main" id="{765808C7-792F-4758-82E0-1E027A948C25}"/>
              </a:ext>
            </a:extLst>
          </p:cNvPr>
          <p:cNvSpPr txBox="1"/>
          <p:nvPr/>
        </p:nvSpPr>
        <p:spPr>
          <a:xfrm>
            <a:off x="685369" y="3763149"/>
            <a:ext cx="4392164" cy="461665"/>
          </a:xfrm>
          <a:prstGeom prst="rect">
            <a:avLst/>
          </a:prstGeom>
          <a:noFill/>
        </p:spPr>
        <p:txBody>
          <a:bodyPr wrap="none" rtlCol="0">
            <a:spAutoFit/>
          </a:bodyPr>
          <a:lstStyle/>
          <a:p>
            <a:r>
              <a:rPr lang="en-US" b="1" dirty="0"/>
              <a:t>Total= 80.6 hours or 3.4 days</a:t>
            </a:r>
          </a:p>
        </p:txBody>
      </p:sp>
      <p:pic>
        <p:nvPicPr>
          <p:cNvPr id="6" name="Picture 5">
            <a:extLst>
              <a:ext uri="{FF2B5EF4-FFF2-40B4-BE49-F238E27FC236}">
                <a16:creationId xmlns:a16="http://schemas.microsoft.com/office/drawing/2014/main" id="{6FA6CDD4-7373-4213-8FC8-637E1E91673C}"/>
              </a:ext>
            </a:extLst>
          </p:cNvPr>
          <p:cNvPicPr>
            <a:picLocks noChangeAspect="1"/>
          </p:cNvPicPr>
          <p:nvPr/>
        </p:nvPicPr>
        <p:blipFill>
          <a:blip r:embed="rId6"/>
          <a:stretch>
            <a:fillRect/>
          </a:stretch>
        </p:blipFill>
        <p:spPr>
          <a:xfrm>
            <a:off x="5931325" y="3875095"/>
            <a:ext cx="2755475" cy="2483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3200" dirty="0"/>
              <a:t>Human Needs and Challenges</a:t>
            </a:r>
          </a:p>
        </p:txBody>
      </p:sp>
      <p:sp>
        <p:nvSpPr>
          <p:cNvPr id="4" name="Slide Number Placeholder 3"/>
          <p:cNvSpPr>
            <a:spLocks noGrp="1"/>
          </p:cNvSpPr>
          <p:nvPr>
            <p:ph type="sldNum" sz="quarter" idx="10"/>
          </p:nvPr>
        </p:nvSpPr>
        <p:spPr>
          <a:xfrm>
            <a:off x="6567488" y="6492875"/>
            <a:ext cx="2133600" cy="365125"/>
          </a:xfrm>
        </p:spPr>
        <p:txBody>
          <a:bodyPr/>
          <a:lstStyle/>
          <a:p>
            <a:pPr>
              <a:defRPr/>
            </a:pPr>
            <a:fld id="{35DE2BBC-4050-4F72-91B3-3EE7CAF39D3F}" type="slidenum">
              <a:rPr lang="en-US" altLang="en-US" smtClean="0"/>
              <a:pPr>
                <a:defRPr/>
              </a:pPr>
              <a:t>13</a:t>
            </a:fld>
            <a:endParaRPr lang="en-US" altLang="en-US"/>
          </a:p>
        </p:txBody>
      </p:sp>
      <p:pic>
        <p:nvPicPr>
          <p:cNvPr id="7" name="Picture 6" descr="Inhalation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391" y="3473062"/>
            <a:ext cx="1324145" cy="1171868"/>
          </a:xfrm>
          <a:prstGeom prst="rect">
            <a:avLst/>
          </a:prstGeom>
          <a:effectLst>
            <a:softEdge rad="50800"/>
          </a:effectLst>
        </p:spPr>
      </p:pic>
      <p:pic>
        <p:nvPicPr>
          <p:cNvPr id="9" name="Picture 8" descr="The Cuppa Jo: May 20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291" y="4957253"/>
            <a:ext cx="879161" cy="811792"/>
          </a:xfrm>
          <a:prstGeom prst="rect">
            <a:avLst/>
          </a:prstGeom>
        </p:spPr>
      </p:pic>
      <p:pic>
        <p:nvPicPr>
          <p:cNvPr id="12" name="Picture 11" descr="Getting sick in space on the way to Mars | Pursuit by Th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450" y="4729322"/>
            <a:ext cx="1400773" cy="970491"/>
          </a:xfrm>
          <a:prstGeom prst="ellipse">
            <a:avLst/>
          </a:prstGeom>
          <a:effectLst>
            <a:softEdge rad="76200"/>
          </a:effectLst>
        </p:spPr>
      </p:pic>
      <p:pic>
        <p:nvPicPr>
          <p:cNvPr id="14" name="Picture 13" descr="Intervista esclusiva all’astronauta Owen Garriot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4615" y="5516452"/>
            <a:ext cx="1561118" cy="1034501"/>
          </a:xfrm>
          <a:prstGeom prst="ellipse">
            <a:avLst/>
          </a:prstGeom>
          <a:effectLst>
            <a:softEdge rad="76200"/>
          </a:effectLst>
        </p:spPr>
      </p:pic>
      <p:sp>
        <p:nvSpPr>
          <p:cNvPr id="18" name="Right Arrow 17"/>
          <p:cNvSpPr/>
          <p:nvPr/>
        </p:nvSpPr>
        <p:spPr>
          <a:xfrm rot="16200000">
            <a:off x="3808148" y="4931776"/>
            <a:ext cx="663885" cy="2589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126981" y="4461305"/>
            <a:ext cx="2098644" cy="1572398"/>
          </a:xfrm>
          <a:prstGeom prst="ellipse">
            <a:avLst/>
          </a:prstGeom>
        </p:spPr>
      </p:pic>
      <p:sp>
        <p:nvSpPr>
          <p:cNvPr id="23" name="Right Arrow 22"/>
          <p:cNvSpPr/>
          <p:nvPr/>
        </p:nvSpPr>
        <p:spPr>
          <a:xfrm rot="5400000">
            <a:off x="3944079" y="2507603"/>
            <a:ext cx="395160" cy="2589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7"/>
          <a:stretch>
            <a:fillRect/>
          </a:stretch>
        </p:blipFill>
        <p:spPr>
          <a:xfrm>
            <a:off x="1890018" y="1655982"/>
            <a:ext cx="4500145" cy="3044217"/>
          </a:xfrm>
          <a:prstGeom prst="rect">
            <a:avLst/>
          </a:prstGeom>
        </p:spPr>
      </p:pic>
      <p:sp>
        <p:nvSpPr>
          <p:cNvPr id="22" name="Right Arrow 21"/>
          <p:cNvSpPr/>
          <p:nvPr/>
        </p:nvSpPr>
        <p:spPr>
          <a:xfrm rot="9937279">
            <a:off x="6303466" y="2032258"/>
            <a:ext cx="822335" cy="2589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9111926">
            <a:off x="1058616" y="3815664"/>
            <a:ext cx="948873" cy="2589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325458">
            <a:off x="1263224" y="1811953"/>
            <a:ext cx="799554" cy="2589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Astronaut Koichi Wakata Exercises Aboard Station | ISS038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35" y="892260"/>
            <a:ext cx="1237133" cy="1862976"/>
          </a:xfrm>
          <a:prstGeom prst="ellipse">
            <a:avLst/>
          </a:prstGeom>
          <a:effectLst>
            <a:softEdge rad="63500"/>
          </a:effectLst>
        </p:spPr>
      </p:pic>
      <p:pic>
        <p:nvPicPr>
          <p:cNvPr id="4098" name="Picture 2" descr="Boeing | Seeking Delph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1935" y="1671111"/>
            <a:ext cx="1610828" cy="922023"/>
          </a:xfrm>
          <a:prstGeom prst="ellipse">
            <a:avLst/>
          </a:prstGeom>
          <a:noFill/>
          <a:extLst>
            <a:ext uri="{909E8E84-426E-40DD-AFC4-6F175D3DCCD1}">
              <a14:hiddenFill xmlns:a14="http://schemas.microsoft.com/office/drawing/2010/main">
                <a:solidFill>
                  <a:srgbClr val="FFFFFF"/>
                </a:solidFill>
              </a14:hiddenFill>
            </a:ext>
          </a:extLst>
        </p:spPr>
      </p:pic>
      <p:pic>
        <p:nvPicPr>
          <p:cNvPr id="27" name="Picture 26" descr="Dasani bottled water = Brampton tap water | Great Lakes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2463" y="4545050"/>
            <a:ext cx="515073" cy="658942"/>
          </a:xfrm>
          <a:prstGeom prst="rect">
            <a:avLst/>
          </a:prstGeom>
          <a:effectLst>
            <a:softEdge rad="63500"/>
          </a:effectLst>
        </p:spPr>
      </p:pic>
      <p:sp>
        <p:nvSpPr>
          <p:cNvPr id="30" name="Right Arrow 29"/>
          <p:cNvSpPr/>
          <p:nvPr/>
        </p:nvSpPr>
        <p:spPr>
          <a:xfrm rot="10800000">
            <a:off x="6269378" y="3203874"/>
            <a:ext cx="663885" cy="2589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11"/>
          <a:stretch>
            <a:fillRect/>
          </a:stretch>
        </p:blipFill>
        <p:spPr>
          <a:xfrm>
            <a:off x="7771600" y="3357618"/>
            <a:ext cx="1377812" cy="1032305"/>
          </a:xfrm>
          <a:prstGeom prst="ellipse">
            <a:avLst/>
          </a:prstGeom>
          <a:effectLst>
            <a:softEdge rad="63500"/>
          </a:effectLst>
        </p:spPr>
      </p:pic>
      <p:pic>
        <p:nvPicPr>
          <p:cNvPr id="4100" name="Picture 4" descr="Red alert | Memory Alpha | Fando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2657" y="839049"/>
            <a:ext cx="1708150" cy="984699"/>
          </a:xfrm>
          <a:prstGeom prst="ellipse">
            <a:avLst/>
          </a:prstGeom>
          <a:noFill/>
          <a:extLst>
            <a:ext uri="{909E8E84-426E-40DD-AFC4-6F175D3DCCD1}">
              <a14:hiddenFill xmlns:a14="http://schemas.microsoft.com/office/drawing/2010/main">
                <a:solidFill>
                  <a:srgbClr val="FFFFFF"/>
                </a:solidFill>
              </a14:hiddenFill>
            </a:ext>
          </a:extLst>
        </p:spPr>
      </p:pic>
      <p:pic>
        <p:nvPicPr>
          <p:cNvPr id="38" name="Picture 37" descr="Lists of foods - Wikipedi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7553" y="2727465"/>
            <a:ext cx="1148763" cy="765842"/>
          </a:xfrm>
          <a:prstGeom prst="hexagon">
            <a:avLst/>
          </a:prstGeom>
          <a:effectLst>
            <a:softEdge rad="76200"/>
          </a:effectLst>
        </p:spPr>
      </p:pic>
    </p:spTree>
    <p:extLst>
      <p:ext uri="{BB962C8B-B14F-4D97-AF65-F5344CB8AC3E}">
        <p14:creationId xmlns:p14="http://schemas.microsoft.com/office/powerpoint/2010/main" val="35243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17" grpId="0" animBg="1"/>
      <p:bldP spid="16"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468313" y="93663"/>
            <a:ext cx="7542212" cy="706437"/>
          </a:xfrm>
        </p:spPr>
        <p:txBody>
          <a:bodyPr/>
          <a:lstStyle/>
          <a:p>
            <a:pPr algn="ctr"/>
            <a:r>
              <a:rPr lang="en-US" altLang="en-US" sz="3200" dirty="0"/>
              <a:t>Technology &amp; Autonomy</a:t>
            </a:r>
          </a:p>
        </p:txBody>
      </p:sp>
      <p:sp>
        <p:nvSpPr>
          <p:cNvPr id="3175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FB1C69B5-D307-42ED-81D8-715B8859F1A7}" type="slidenum">
              <a:rPr lang="en-US" altLang="en-US" sz="900" b="0" smtClean="0">
                <a:solidFill>
                  <a:srgbClr val="404040"/>
                </a:solidFill>
                <a:latin typeface="Arial" panose="020B0604020202020204" pitchFamily="34" charset="0"/>
              </a:rPr>
              <a:pPr>
                <a:lnSpc>
                  <a:spcPct val="100000"/>
                </a:lnSpc>
                <a:spcBef>
                  <a:spcPct val="0"/>
                </a:spcBef>
                <a:buClrTx/>
                <a:buFontTx/>
                <a:buNone/>
              </a:pPr>
              <a:t>14</a:t>
            </a:fld>
            <a:endParaRPr lang="en-US" altLang="en-US" sz="900" b="0">
              <a:solidFill>
                <a:srgbClr val="404040"/>
              </a:solidFill>
              <a:latin typeface="Arial" panose="020B0604020202020204" pitchFamily="34" charset="0"/>
            </a:endParaRPr>
          </a:p>
        </p:txBody>
      </p:sp>
      <p:pic>
        <p:nvPicPr>
          <p:cNvPr id="11" name="Picture 10" descr="MOXIE - Surviving Mars Wik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587" y="1012342"/>
            <a:ext cx="2545799" cy="1198606"/>
          </a:xfrm>
          <a:prstGeom prst="rect">
            <a:avLst/>
          </a:prstGeom>
          <a:effectLst>
            <a:softEdge rad="101600"/>
          </a:effectLst>
        </p:spPr>
      </p:pic>
      <p:pic>
        <p:nvPicPr>
          <p:cNvPr id="5" name="Picture 4"/>
          <p:cNvPicPr>
            <a:picLocks noChangeAspect="1"/>
          </p:cNvPicPr>
          <p:nvPr/>
        </p:nvPicPr>
        <p:blipFill>
          <a:blip r:embed="rId4"/>
          <a:stretch>
            <a:fillRect/>
          </a:stretch>
        </p:blipFill>
        <p:spPr>
          <a:xfrm>
            <a:off x="6653431" y="2540374"/>
            <a:ext cx="2364021" cy="1342283"/>
          </a:xfrm>
          <a:prstGeom prst="rect">
            <a:avLst/>
          </a:prstGeom>
          <a:effectLst>
            <a:softEdge rad="76200"/>
          </a:effectLst>
        </p:spPr>
      </p:pic>
      <p:grpSp>
        <p:nvGrpSpPr>
          <p:cNvPr id="8" name="Group 7"/>
          <p:cNvGrpSpPr/>
          <p:nvPr/>
        </p:nvGrpSpPr>
        <p:grpSpPr>
          <a:xfrm>
            <a:off x="97381" y="595160"/>
            <a:ext cx="2772194" cy="1347969"/>
            <a:chOff x="97312" y="1145512"/>
            <a:chExt cx="3198547" cy="1619367"/>
          </a:xfrm>
        </p:grpSpPr>
        <p:sp>
          <p:nvSpPr>
            <p:cNvPr id="4" name="Rounded Rectangle 3"/>
            <p:cNvSpPr/>
            <p:nvPr/>
          </p:nvSpPr>
          <p:spPr>
            <a:xfrm>
              <a:off x="97312" y="1145512"/>
              <a:ext cx="3198547" cy="1619367"/>
            </a:xfrm>
            <a:prstGeom prst="ellipse">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204367" y="1283438"/>
              <a:ext cx="1961549" cy="1307699"/>
            </a:xfrm>
            <a:prstGeom prst="ellipse">
              <a:avLst/>
            </a:prstGeom>
            <a:effectLst>
              <a:softEdge rad="63500"/>
            </a:effectLst>
          </p:spPr>
        </p:pic>
        <p:pic>
          <p:nvPicPr>
            <p:cNvPr id="3" name="Picture 2" descr="what is project khoj? - Wikidot Communit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5631" y="1423317"/>
              <a:ext cx="1170133" cy="1063757"/>
            </a:xfrm>
            <a:prstGeom prst="ellipse">
              <a:avLst/>
            </a:prstGeom>
            <a:effectLst>
              <a:softEdge rad="88900"/>
            </a:effectLst>
          </p:spPr>
        </p:pic>
      </p:grpSp>
      <p:pic>
        <p:nvPicPr>
          <p:cNvPr id="9" name="Picture 8"/>
          <p:cNvPicPr>
            <a:picLocks noChangeAspect="1"/>
          </p:cNvPicPr>
          <p:nvPr/>
        </p:nvPicPr>
        <p:blipFill>
          <a:blip r:embed="rId7"/>
          <a:stretch>
            <a:fillRect/>
          </a:stretch>
        </p:blipFill>
        <p:spPr>
          <a:xfrm>
            <a:off x="6653432" y="1012342"/>
            <a:ext cx="1926539" cy="1280802"/>
          </a:xfrm>
          <a:prstGeom prst="rect">
            <a:avLst/>
          </a:prstGeom>
          <a:effectLst>
            <a:softEdge rad="50800"/>
          </a:effectLst>
        </p:spPr>
      </p:pic>
      <p:pic>
        <p:nvPicPr>
          <p:cNvPr id="17" name="Picture 2" descr="Graphics/Animation to Help Explain Delay/Disruption Tolerant Networking (DTN) Protoc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9693" y="4165405"/>
            <a:ext cx="3326572" cy="249493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8" descr="Space Manufacturing. Since the beginning of the space age… | by Soomrozaid  | Medi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028" y="1847375"/>
            <a:ext cx="2477205" cy="1698012"/>
          </a:xfrm>
          <a:prstGeom prst="ellipse">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20" name="Picture 19" descr="Dextre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526" y="3386852"/>
            <a:ext cx="2280335" cy="1510722"/>
          </a:xfrm>
          <a:prstGeom prst="ellipse">
            <a:avLst/>
          </a:prstGeom>
          <a:effectLst>
            <a:softEdge rad="76200"/>
          </a:effectLst>
        </p:spPr>
      </p:pic>
      <p:pic>
        <p:nvPicPr>
          <p:cNvPr id="25" name="Picture 24"/>
          <p:cNvPicPr>
            <a:picLocks noChangeAspect="1"/>
          </p:cNvPicPr>
          <p:nvPr/>
        </p:nvPicPr>
        <p:blipFill>
          <a:blip r:embed="rId11"/>
          <a:stretch>
            <a:fillRect/>
          </a:stretch>
        </p:blipFill>
        <p:spPr>
          <a:xfrm>
            <a:off x="3087598" y="4773654"/>
            <a:ext cx="2578892" cy="1932195"/>
          </a:xfrm>
          <a:prstGeom prst="ellipse">
            <a:avLst/>
          </a:prstGeom>
          <a:effectLst>
            <a:softEdge rad="63500"/>
          </a:effectLst>
        </p:spPr>
      </p:pic>
      <p:pic>
        <p:nvPicPr>
          <p:cNvPr id="27" name="Picture 26"/>
          <p:cNvPicPr>
            <a:picLocks noChangeAspect="1"/>
          </p:cNvPicPr>
          <p:nvPr/>
        </p:nvPicPr>
        <p:blipFill rotWithShape="1">
          <a:blip r:embed="rId12"/>
          <a:srcRect l="4535" r="11272"/>
          <a:stretch/>
        </p:blipFill>
        <p:spPr>
          <a:xfrm>
            <a:off x="5642073" y="4400218"/>
            <a:ext cx="3529012" cy="2269054"/>
          </a:xfrm>
          <a:prstGeom prst="roundRect">
            <a:avLst/>
          </a:prstGeom>
        </p:spPr>
      </p:pic>
      <p:sp>
        <p:nvSpPr>
          <p:cNvPr id="10" name="TextBox 9"/>
          <p:cNvSpPr txBox="1"/>
          <p:nvPr/>
        </p:nvSpPr>
        <p:spPr>
          <a:xfrm>
            <a:off x="6681820" y="4397591"/>
            <a:ext cx="1360372" cy="369332"/>
          </a:xfrm>
          <a:prstGeom prst="rect">
            <a:avLst/>
          </a:prstGeom>
          <a:noFill/>
        </p:spPr>
        <p:txBody>
          <a:bodyPr wrap="none" rtlCol="0">
            <a:spAutoFit/>
          </a:bodyPr>
          <a:lstStyle/>
          <a:p>
            <a:r>
              <a:rPr lang="en-US" sz="1800" dirty="0"/>
              <a:t>Digital Twin</a:t>
            </a:r>
          </a:p>
        </p:txBody>
      </p:sp>
      <p:pic>
        <p:nvPicPr>
          <p:cNvPr id="29" name="Picture 28"/>
          <p:cNvPicPr>
            <a:picLocks noChangeAspect="1"/>
          </p:cNvPicPr>
          <p:nvPr/>
        </p:nvPicPr>
        <p:blipFill>
          <a:blip r:embed="rId13"/>
          <a:stretch>
            <a:fillRect/>
          </a:stretch>
        </p:blipFill>
        <p:spPr>
          <a:xfrm>
            <a:off x="212011" y="4830499"/>
            <a:ext cx="2453833" cy="2061713"/>
          </a:xfrm>
          <a:prstGeom prst="rect">
            <a:avLst/>
          </a:prstGeom>
          <a:effectLst>
            <a:softEdge rad="63500"/>
          </a:effectLst>
        </p:spPr>
      </p:pic>
      <p:graphicFrame>
        <p:nvGraphicFramePr>
          <p:cNvPr id="24" name="Diagram 23"/>
          <p:cNvGraphicFramePr/>
          <p:nvPr>
            <p:extLst>
              <p:ext uri="{D42A27DB-BD31-4B8C-83A1-F6EECF244321}">
                <p14:modId xmlns:p14="http://schemas.microsoft.com/office/powerpoint/2010/main" val="4235356711"/>
              </p:ext>
            </p:extLst>
          </p:nvPr>
        </p:nvGraphicFramePr>
        <p:xfrm>
          <a:off x="2882537" y="2373487"/>
          <a:ext cx="3636074" cy="202673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32" name="Picture 3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85264" y="6252890"/>
            <a:ext cx="1041061" cy="591722"/>
          </a:xfrm>
          <a:prstGeom prst="flowChartAlternateProcess">
            <a:avLst/>
          </a:prstGeom>
        </p:spPr>
      </p:pic>
    </p:spTree>
    <p:extLst>
      <p:ext uri="{BB962C8B-B14F-4D97-AF65-F5344CB8AC3E}">
        <p14:creationId xmlns:p14="http://schemas.microsoft.com/office/powerpoint/2010/main" val="19291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468313" y="93663"/>
            <a:ext cx="7542212" cy="706437"/>
          </a:xfrm>
        </p:spPr>
        <p:txBody>
          <a:bodyPr/>
          <a:lstStyle/>
          <a:p>
            <a:pPr algn="ctr"/>
            <a:r>
              <a:rPr lang="en-US" altLang="en-US" sz="3200" dirty="0"/>
              <a:t>Mining and Habitat Construction? </a:t>
            </a:r>
          </a:p>
        </p:txBody>
      </p:sp>
      <p:sp>
        <p:nvSpPr>
          <p:cNvPr id="3175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FB1C69B5-D307-42ED-81D8-715B8859F1A7}" type="slidenum">
              <a:rPr lang="en-US" altLang="en-US" sz="900" b="0" smtClean="0">
                <a:solidFill>
                  <a:srgbClr val="404040"/>
                </a:solidFill>
                <a:latin typeface="Arial" panose="020B0604020202020204" pitchFamily="34" charset="0"/>
              </a:rPr>
              <a:pPr>
                <a:lnSpc>
                  <a:spcPct val="100000"/>
                </a:lnSpc>
                <a:spcBef>
                  <a:spcPct val="0"/>
                </a:spcBef>
                <a:buClrTx/>
                <a:buFontTx/>
                <a:buNone/>
              </a:pPr>
              <a:t>15</a:t>
            </a:fld>
            <a:endParaRPr lang="en-US" altLang="en-US" sz="900" b="0">
              <a:solidFill>
                <a:srgbClr val="404040"/>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2855791" y="891614"/>
            <a:ext cx="2645773" cy="1984330"/>
          </a:xfrm>
          <a:prstGeom prst="rect">
            <a:avLst/>
          </a:prstGeom>
          <a:effectLst>
            <a:softEdge rad="88900"/>
          </a:effectLst>
        </p:spPr>
      </p:pic>
      <p:pic>
        <p:nvPicPr>
          <p:cNvPr id="5" name="Picture 4"/>
          <p:cNvPicPr>
            <a:picLocks noChangeAspect="1"/>
          </p:cNvPicPr>
          <p:nvPr/>
        </p:nvPicPr>
        <p:blipFill>
          <a:blip r:embed="rId4"/>
          <a:stretch>
            <a:fillRect/>
          </a:stretch>
        </p:blipFill>
        <p:spPr>
          <a:xfrm>
            <a:off x="388870" y="965910"/>
            <a:ext cx="2050576" cy="1539016"/>
          </a:xfrm>
          <a:prstGeom prst="rect">
            <a:avLst/>
          </a:prstGeom>
        </p:spPr>
      </p:pic>
      <p:pic>
        <p:nvPicPr>
          <p:cNvPr id="6" name="Picture 5"/>
          <p:cNvPicPr>
            <a:picLocks noChangeAspect="1"/>
          </p:cNvPicPr>
          <p:nvPr/>
        </p:nvPicPr>
        <p:blipFill>
          <a:blip r:embed="rId5"/>
          <a:stretch>
            <a:fillRect/>
          </a:stretch>
        </p:blipFill>
        <p:spPr>
          <a:xfrm>
            <a:off x="20081" y="2876234"/>
            <a:ext cx="2045616" cy="1547476"/>
          </a:xfrm>
          <a:prstGeom prst="rect">
            <a:avLst/>
          </a:prstGeom>
        </p:spPr>
      </p:pic>
      <p:pic>
        <p:nvPicPr>
          <p:cNvPr id="8" name="Picture 7"/>
          <p:cNvPicPr>
            <a:picLocks noChangeAspect="1"/>
          </p:cNvPicPr>
          <p:nvPr/>
        </p:nvPicPr>
        <p:blipFill>
          <a:blip r:embed="rId6"/>
          <a:stretch>
            <a:fillRect/>
          </a:stretch>
        </p:blipFill>
        <p:spPr>
          <a:xfrm>
            <a:off x="110867" y="5233865"/>
            <a:ext cx="2250630" cy="1265980"/>
          </a:xfrm>
          <a:prstGeom prst="rect">
            <a:avLst/>
          </a:prstGeom>
        </p:spPr>
      </p:pic>
      <p:pic>
        <p:nvPicPr>
          <p:cNvPr id="10" name="Picture 9"/>
          <p:cNvPicPr>
            <a:picLocks noChangeAspect="1"/>
          </p:cNvPicPr>
          <p:nvPr/>
        </p:nvPicPr>
        <p:blipFill>
          <a:blip r:embed="rId7"/>
          <a:stretch>
            <a:fillRect/>
          </a:stretch>
        </p:blipFill>
        <p:spPr>
          <a:xfrm>
            <a:off x="2577515" y="4975551"/>
            <a:ext cx="2121809" cy="1591357"/>
          </a:xfrm>
          <a:prstGeom prst="rect">
            <a:avLst/>
          </a:prstGeom>
        </p:spPr>
      </p:pic>
      <p:sp>
        <p:nvSpPr>
          <p:cNvPr id="19" name="TextBox 18"/>
          <p:cNvSpPr txBox="1"/>
          <p:nvPr/>
        </p:nvSpPr>
        <p:spPr>
          <a:xfrm>
            <a:off x="594821" y="6428409"/>
            <a:ext cx="1282724" cy="276999"/>
          </a:xfrm>
          <a:prstGeom prst="rect">
            <a:avLst/>
          </a:prstGeom>
          <a:noFill/>
        </p:spPr>
        <p:txBody>
          <a:bodyPr wrap="none" rtlCol="0">
            <a:spAutoFit/>
          </a:bodyPr>
          <a:lstStyle/>
          <a:p>
            <a:r>
              <a:rPr lang="en-US" sz="1200" dirty="0"/>
              <a:t>+127 F to -458F</a:t>
            </a:r>
          </a:p>
        </p:txBody>
      </p:sp>
      <p:pic>
        <p:nvPicPr>
          <p:cNvPr id="24" name="Picture 6" descr="Is it from day of the moon GIFs - Get the best GIF on GIPH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50938" y="5150549"/>
            <a:ext cx="2530597" cy="1524888"/>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a:stretch>
            <a:fillRect/>
          </a:stretch>
        </p:blipFill>
        <p:spPr>
          <a:xfrm>
            <a:off x="6777049" y="2768959"/>
            <a:ext cx="2023277" cy="2464906"/>
          </a:xfrm>
          <a:prstGeom prst="rect">
            <a:avLst/>
          </a:prstGeom>
          <a:effectLst>
            <a:softEdge rad="76200"/>
          </a:effectLst>
        </p:spPr>
      </p:pic>
      <p:pic>
        <p:nvPicPr>
          <p:cNvPr id="22" name="Picture 21"/>
          <p:cNvPicPr>
            <a:picLocks noChangeAspect="1"/>
          </p:cNvPicPr>
          <p:nvPr/>
        </p:nvPicPr>
        <p:blipFill>
          <a:blip r:embed="rId10"/>
          <a:stretch>
            <a:fillRect/>
          </a:stretch>
        </p:blipFill>
        <p:spPr>
          <a:xfrm>
            <a:off x="2361497" y="2768959"/>
            <a:ext cx="3845526" cy="1729921"/>
          </a:xfrm>
          <a:prstGeom prst="rect">
            <a:avLst/>
          </a:prstGeom>
          <a:effectLst>
            <a:softEdge rad="63500"/>
          </a:effectLst>
        </p:spPr>
      </p:pic>
      <p:pic>
        <p:nvPicPr>
          <p:cNvPr id="25" name="Picture 24"/>
          <p:cNvPicPr>
            <a:picLocks noChangeAspect="1"/>
          </p:cNvPicPr>
          <p:nvPr/>
        </p:nvPicPr>
        <p:blipFill>
          <a:blip r:embed="rId11"/>
          <a:stretch>
            <a:fillRect/>
          </a:stretch>
        </p:blipFill>
        <p:spPr>
          <a:xfrm>
            <a:off x="6086644" y="975350"/>
            <a:ext cx="2460570" cy="1628206"/>
          </a:xfrm>
          <a:prstGeom prst="rect">
            <a:avLst/>
          </a:prstGeom>
          <a:effectLst>
            <a:softEdge rad="76200"/>
          </a:effectLst>
        </p:spPr>
      </p:pic>
    </p:spTree>
    <p:extLst>
      <p:ext uri="{BB962C8B-B14F-4D97-AF65-F5344CB8AC3E}">
        <p14:creationId xmlns:p14="http://schemas.microsoft.com/office/powerpoint/2010/main" val="68624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94" y="145178"/>
            <a:ext cx="9522494" cy="715407"/>
          </a:xfrm>
        </p:spPr>
        <p:txBody>
          <a:bodyPr>
            <a:noAutofit/>
          </a:bodyPr>
          <a:lstStyle/>
          <a:p>
            <a:pPr algn="ctr"/>
            <a:r>
              <a:rPr lang="en-US" sz="2700" b="1" dirty="0"/>
              <a:t>Major Challenge of Deep Space Electronic Systems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84" y="4349481"/>
            <a:ext cx="2366546" cy="1507207"/>
          </a:xfrm>
          <a:prstGeom prst="rect">
            <a:avLst/>
          </a:prstGeom>
          <a:effectLst>
            <a:softEdge rad="2159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780" y="3870360"/>
            <a:ext cx="1941170" cy="2216993"/>
          </a:xfrm>
          <a:prstGeom prst="rect">
            <a:avLst/>
          </a:prstGeom>
          <a:effectLst>
            <a:softEdge rad="3429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51" y="1783224"/>
            <a:ext cx="3284969" cy="1782891"/>
          </a:xfrm>
          <a:prstGeom prst="rect">
            <a:avLst/>
          </a:prstGeom>
          <a:effectLst>
            <a:softEdge rad="266700"/>
          </a:effectLst>
        </p:spPr>
      </p:pic>
      <p:sp>
        <p:nvSpPr>
          <p:cNvPr id="9" name="Right Arrow 8"/>
          <p:cNvSpPr/>
          <p:nvPr/>
        </p:nvSpPr>
        <p:spPr>
          <a:xfrm>
            <a:off x="3273852" y="2606560"/>
            <a:ext cx="823249" cy="4606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9985" y="2164576"/>
            <a:ext cx="2300465" cy="1366770"/>
          </a:xfrm>
          <a:prstGeom prst="rect">
            <a:avLst/>
          </a:prstGeom>
          <a:effectLst>
            <a:softEdge rad="152400"/>
          </a:effectLst>
        </p:spPr>
      </p:pic>
      <p:sp>
        <p:nvSpPr>
          <p:cNvPr id="11" name="Right Arrow 10"/>
          <p:cNvSpPr/>
          <p:nvPr/>
        </p:nvSpPr>
        <p:spPr>
          <a:xfrm>
            <a:off x="2801872" y="4865700"/>
            <a:ext cx="499461" cy="35587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2" name="Right Arrow 11"/>
          <p:cNvSpPr/>
          <p:nvPr/>
        </p:nvSpPr>
        <p:spPr>
          <a:xfrm>
            <a:off x="6700787" y="4727650"/>
            <a:ext cx="533577" cy="35587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9321" y="4131778"/>
            <a:ext cx="1595212" cy="1489823"/>
          </a:xfrm>
          <a:prstGeom prst="rect">
            <a:avLst/>
          </a:prstGeom>
          <a:effectLst>
            <a:softEdge rad="152400"/>
          </a:effectLst>
        </p:spPr>
      </p:pic>
      <p:sp>
        <p:nvSpPr>
          <p:cNvPr id="14" name="Right Arrow 13"/>
          <p:cNvSpPr/>
          <p:nvPr/>
        </p:nvSpPr>
        <p:spPr>
          <a:xfrm>
            <a:off x="6207163" y="2571555"/>
            <a:ext cx="684213" cy="43412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2151" y="1978797"/>
            <a:ext cx="2333441" cy="1619639"/>
          </a:xfrm>
          <a:prstGeom prst="rect">
            <a:avLst/>
          </a:prstGeom>
          <a:effectLst>
            <a:softEdge rad="38100"/>
          </a:effectLst>
        </p:spPr>
      </p:pic>
      <p:sp>
        <p:nvSpPr>
          <p:cNvPr id="3" name="TextBox 2"/>
          <p:cNvSpPr txBox="1"/>
          <p:nvPr/>
        </p:nvSpPr>
        <p:spPr>
          <a:xfrm>
            <a:off x="1625164" y="3505196"/>
            <a:ext cx="4092146" cy="415498"/>
          </a:xfrm>
          <a:prstGeom prst="rect">
            <a:avLst/>
          </a:prstGeom>
          <a:noFill/>
        </p:spPr>
        <p:txBody>
          <a:bodyPr wrap="none" rtlCol="0">
            <a:spAutoFit/>
          </a:bodyPr>
          <a:lstStyle/>
          <a:p>
            <a:pPr marL="342900" indent="-342900" defTabSz="685800" eaLnBrk="1" fontAlgn="auto" hangingPunct="1">
              <a:spcBef>
                <a:spcPts val="0"/>
              </a:spcBef>
              <a:spcAft>
                <a:spcPts val="0"/>
              </a:spcAft>
              <a:buFont typeface="Arial" panose="020B0604020202020204" pitchFamily="34" charset="0"/>
              <a:buChar char="•"/>
            </a:pPr>
            <a:r>
              <a:rPr lang="en-US" sz="2100" dirty="0">
                <a:solidFill>
                  <a:prstClr val="white"/>
                </a:solidFill>
                <a:latin typeface="Calibri" panose="020F0502020204030204"/>
                <a:ea typeface="+mn-ea"/>
              </a:rPr>
              <a:t>Ground cloud-computing system</a:t>
            </a:r>
          </a:p>
        </p:txBody>
      </p:sp>
      <p:sp>
        <p:nvSpPr>
          <p:cNvPr id="16" name="TextBox 15"/>
          <p:cNvSpPr txBox="1"/>
          <p:nvPr/>
        </p:nvSpPr>
        <p:spPr>
          <a:xfrm>
            <a:off x="885332" y="6154443"/>
            <a:ext cx="6994841" cy="415498"/>
          </a:xfrm>
          <a:prstGeom prst="rect">
            <a:avLst/>
          </a:prstGeom>
          <a:noFill/>
        </p:spPr>
        <p:txBody>
          <a:bodyPr wrap="square" rtlCol="0">
            <a:spAutoFit/>
          </a:bodyPr>
          <a:lstStyle/>
          <a:p>
            <a:pPr marL="342900" indent="-342900" defTabSz="685800" eaLnBrk="1" fontAlgn="auto" hangingPunct="1">
              <a:spcBef>
                <a:spcPts val="0"/>
              </a:spcBef>
              <a:spcAft>
                <a:spcPts val="0"/>
              </a:spcAft>
              <a:buFont typeface="Arial" panose="020B0604020202020204" pitchFamily="34" charset="0"/>
              <a:buChar char="•"/>
            </a:pPr>
            <a:r>
              <a:rPr lang="en-US" sz="2100" dirty="0">
                <a:solidFill>
                  <a:prstClr val="white"/>
                </a:solidFill>
                <a:latin typeface="Calibri" panose="020F0502020204030204"/>
                <a:ea typeface="+mn-ea"/>
              </a:rPr>
              <a:t>Notional Space System cloud-computing system</a:t>
            </a: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D3E2E61A-C133-4B11-9BC8-1C3E2B809122}" type="slidenum">
              <a:rPr lang="en-US">
                <a:solidFill>
                  <a:prstClr val="black">
                    <a:tint val="75000"/>
                  </a:prstClr>
                </a:solidFill>
                <a:latin typeface="Calibri" panose="020F0502020204030204"/>
                <a:ea typeface="+mn-ea"/>
              </a:rPr>
              <a:pPr defTabSz="685800" eaLnBrk="1" fontAlgn="auto" hangingPunct="1">
                <a:spcBef>
                  <a:spcPts val="0"/>
                </a:spcBef>
                <a:spcAft>
                  <a:spcPts val="0"/>
                </a:spcAft>
              </a:pPr>
              <a:t>16</a:t>
            </a:fld>
            <a:endParaRPr lang="en-US">
              <a:solidFill>
                <a:prstClr val="black">
                  <a:tint val="75000"/>
                </a:prstClr>
              </a:solidFill>
              <a:latin typeface="Calibri" panose="020F0502020204030204"/>
              <a:ea typeface="+mn-ea"/>
            </a:endParaRPr>
          </a:p>
        </p:txBody>
      </p:sp>
      <p:grpSp>
        <p:nvGrpSpPr>
          <p:cNvPr id="18" name="Group 17"/>
          <p:cNvGrpSpPr/>
          <p:nvPr/>
        </p:nvGrpSpPr>
        <p:grpSpPr>
          <a:xfrm>
            <a:off x="2571740" y="918130"/>
            <a:ext cx="3718710" cy="1087596"/>
            <a:chOff x="3525370" y="797427"/>
            <a:chExt cx="4958278" cy="1450129"/>
          </a:xfrm>
        </p:grpSpPr>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3324" y="797427"/>
              <a:ext cx="2367557" cy="1331751"/>
            </a:xfrm>
            <a:prstGeom prst="rect">
              <a:avLst/>
            </a:prstGeom>
          </p:spPr>
        </p:pic>
        <p:sp>
          <p:nvSpPr>
            <p:cNvPr id="17" name="TextBox 16"/>
            <p:cNvSpPr txBox="1"/>
            <p:nvPr/>
          </p:nvSpPr>
          <p:spPr>
            <a:xfrm>
              <a:off x="3525370" y="1755113"/>
              <a:ext cx="4958278" cy="492443"/>
            </a:xfrm>
            <a:prstGeom prst="rect">
              <a:avLst/>
            </a:prstGeom>
            <a:noFill/>
          </p:spPr>
          <p:txBody>
            <a:bodyPr wrap="none" rtlCol="0">
              <a:spAutoFit/>
            </a:bodyPr>
            <a:lstStyle/>
            <a:p>
              <a:pPr defTabSz="685800" eaLnBrk="1" fontAlgn="auto" hangingPunct="1">
                <a:spcBef>
                  <a:spcPts val="0"/>
                </a:spcBef>
                <a:spcAft>
                  <a:spcPts val="0"/>
                </a:spcAft>
              </a:pPr>
              <a:r>
                <a:rPr lang="en-US" sz="1800" dirty="0">
                  <a:solidFill>
                    <a:prstClr val="white"/>
                  </a:solidFill>
                  <a:latin typeface="Calibri" panose="020F0502020204030204"/>
                  <a:ea typeface="+mn-ea"/>
                </a:rPr>
                <a:t>Computing Power &amp; </a:t>
              </a:r>
              <a:r>
                <a:rPr lang="en-US" sz="1800" dirty="0" err="1">
                  <a:solidFill>
                    <a:prstClr val="white"/>
                  </a:solidFill>
                  <a:latin typeface="Calibri" panose="020F0502020204030204"/>
                  <a:ea typeface="+mn-ea"/>
                </a:rPr>
                <a:t>Galatic</a:t>
              </a:r>
              <a:r>
                <a:rPr lang="en-US" sz="1800" dirty="0">
                  <a:solidFill>
                    <a:prstClr val="white"/>
                  </a:solidFill>
                  <a:latin typeface="Calibri" panose="020F0502020204030204"/>
                  <a:ea typeface="+mn-ea"/>
                </a:rPr>
                <a:t> Radiation</a:t>
              </a:r>
            </a:p>
          </p:txBody>
        </p:sp>
      </p:gr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4785" y="3996508"/>
            <a:ext cx="1135580" cy="805179"/>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01333" y="4905585"/>
            <a:ext cx="1674077" cy="1261899"/>
          </a:xfrm>
          <a:prstGeom prst="rect">
            <a:avLst/>
          </a:prstGeom>
        </p:spPr>
      </p:pic>
      <p:sp>
        <p:nvSpPr>
          <p:cNvPr id="21" name="Right Arrow 20"/>
          <p:cNvSpPr/>
          <p:nvPr/>
        </p:nvSpPr>
        <p:spPr>
          <a:xfrm>
            <a:off x="4992347" y="4876689"/>
            <a:ext cx="495388" cy="35587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2237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3" grpId="0"/>
      <p:bldP spid="16"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DDF06-82BD-4806-ADF4-E33881F5E756}"/>
              </a:ext>
            </a:extLst>
          </p:cNvPr>
          <p:cNvSpPr>
            <a:spLocks noGrp="1"/>
          </p:cNvSpPr>
          <p:nvPr>
            <p:ph type="title"/>
          </p:nvPr>
        </p:nvSpPr>
        <p:spPr>
          <a:xfrm>
            <a:off x="395653" y="4756638"/>
            <a:ext cx="8461166" cy="930447"/>
          </a:xfrm>
        </p:spPr>
        <p:txBody>
          <a:bodyPr vert="horz" lIns="91440" tIns="45720" rIns="91440" bIns="45720" rtlCol="0" anchor="b">
            <a:normAutofit fontScale="90000"/>
          </a:bodyPr>
          <a:lstStyle/>
          <a:p>
            <a:pPr algn="ctr" defTabSz="914400"/>
            <a:r>
              <a:rPr lang="en-US" b="1" dirty="0">
                <a:solidFill>
                  <a:srgbClr val="FFFFFF"/>
                </a:solidFill>
              </a:rPr>
              <a:t>By the Way</a:t>
            </a:r>
            <a:br>
              <a:rPr lang="en-US" b="1" dirty="0">
                <a:solidFill>
                  <a:srgbClr val="FFFFFF"/>
                </a:solidFill>
              </a:rPr>
            </a:br>
            <a:r>
              <a:rPr lang="en-US" sz="2700" b="1" dirty="0">
                <a:solidFill>
                  <a:srgbClr val="FFFFFF"/>
                </a:solidFill>
              </a:rPr>
              <a:t>What crew traits should a Deep Space Mission crew be made of?</a:t>
            </a:r>
            <a:endParaRPr lang="en-US" b="1" dirty="0">
              <a:solidFill>
                <a:srgbClr val="FFFFFF"/>
              </a:solidFill>
            </a:endParaRPr>
          </a:p>
        </p:txBody>
      </p:sp>
      <p:pic>
        <p:nvPicPr>
          <p:cNvPr id="8" name="Picture 7">
            <a:extLst>
              <a:ext uri="{FF2B5EF4-FFF2-40B4-BE49-F238E27FC236}">
                <a16:creationId xmlns:a16="http://schemas.microsoft.com/office/drawing/2014/main" id="{B3881B18-87B9-4FB7-93D6-C1A14183972F}"/>
              </a:ext>
            </a:extLst>
          </p:cNvPr>
          <p:cNvPicPr>
            <a:picLocks noChangeAspect="1"/>
          </p:cNvPicPr>
          <p:nvPr/>
        </p:nvPicPr>
        <p:blipFill>
          <a:blip r:embed="rId2"/>
          <a:stretch>
            <a:fillRect/>
          </a:stretch>
        </p:blipFill>
        <p:spPr>
          <a:xfrm>
            <a:off x="776891" y="307731"/>
            <a:ext cx="3018215" cy="3997637"/>
          </a:xfrm>
          <a:prstGeom prst="rect">
            <a:avLst/>
          </a:prstGeom>
        </p:spPr>
      </p:pic>
      <p:pic>
        <p:nvPicPr>
          <p:cNvPr id="5" name="Picture 4">
            <a:extLst>
              <a:ext uri="{FF2B5EF4-FFF2-40B4-BE49-F238E27FC236}">
                <a16:creationId xmlns:a16="http://schemas.microsoft.com/office/drawing/2014/main" id="{08AD0192-6724-4865-B7E1-354582813808}"/>
              </a:ext>
            </a:extLst>
          </p:cNvPr>
          <p:cNvPicPr>
            <a:picLocks noChangeAspect="1"/>
          </p:cNvPicPr>
          <p:nvPr/>
        </p:nvPicPr>
        <p:blipFill>
          <a:blip r:embed="rId3"/>
          <a:stretch>
            <a:fillRect/>
          </a:stretch>
        </p:blipFill>
        <p:spPr>
          <a:xfrm>
            <a:off x="4859182" y="307731"/>
            <a:ext cx="3997637" cy="3997637"/>
          </a:xfrm>
          <a:prstGeom prst="rect">
            <a:avLst/>
          </a:prstGeom>
        </p:spPr>
      </p:pic>
      <p:cxnSp>
        <p:nvCxnSpPr>
          <p:cNvPr id="29" name="Straight Connector 2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8FE61CF-FF99-4AE2-9872-BF4D98E7AAEA}"/>
              </a:ext>
            </a:extLst>
          </p:cNvPr>
          <p:cNvSpPr>
            <a:spLocks noGrp="1"/>
          </p:cNvSpPr>
          <p:nvPr>
            <p:ph type="sldNum" sz="quarter" idx="12"/>
          </p:nvPr>
        </p:nvSpPr>
        <p:spPr>
          <a:xfrm>
            <a:off x="6457950" y="6522430"/>
            <a:ext cx="2057400" cy="347472"/>
          </a:xfrm>
        </p:spPr>
        <p:txBody>
          <a:bodyPr vert="horz" lIns="91440" tIns="45720" rIns="91440" bIns="45720" rtlCol="0" anchor="ctr">
            <a:normAutofit/>
          </a:bodyPr>
          <a:lstStyle/>
          <a:p>
            <a:pPr eaLnBrk="1" hangingPunct="1">
              <a:spcAft>
                <a:spcPts val="600"/>
              </a:spcAft>
            </a:pPr>
            <a:fld id="{D3E2E61A-C133-4B11-9BC8-1C3E2B809122}" type="slidenum">
              <a:rPr lang="en-US" sz="1200">
                <a:solidFill>
                  <a:srgbClr val="898989"/>
                </a:solidFill>
                <a:latin typeface="+mn-lt"/>
                <a:ea typeface="+mn-ea"/>
              </a:rPr>
              <a:pPr eaLnBrk="1" hangingPunct="1">
                <a:spcAft>
                  <a:spcPts val="600"/>
                </a:spcAft>
              </a:pPr>
              <a:t>17</a:t>
            </a:fld>
            <a:endParaRPr lang="en-US" sz="1200">
              <a:solidFill>
                <a:srgbClr val="898989"/>
              </a:solidFill>
              <a:latin typeface="+mn-lt"/>
              <a:ea typeface="+mn-ea"/>
            </a:endParaRPr>
          </a:p>
        </p:txBody>
      </p:sp>
      <p:pic>
        <p:nvPicPr>
          <p:cNvPr id="1026" name="Picture 2" descr="Image 1 - Shackleton-Expedition-see-description-Endurance-In-Ice-Photo-Reproduction">
            <a:extLst>
              <a:ext uri="{FF2B5EF4-FFF2-40B4-BE49-F238E27FC236}">
                <a16:creationId xmlns:a16="http://schemas.microsoft.com/office/drawing/2014/main" id="{765DCC58-B08B-479B-87BD-85077F8F4E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91" y="151946"/>
            <a:ext cx="3201832" cy="414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8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a:xfrm>
            <a:off x="273844" y="1764506"/>
            <a:ext cx="8939212" cy="3667125"/>
          </a:xfrm>
        </p:spPr>
        <p:txBody>
          <a:bodyPr/>
          <a:lstStyle/>
          <a:p>
            <a:pPr>
              <a:lnSpc>
                <a:spcPct val="150000"/>
              </a:lnSpc>
              <a:spcBef>
                <a:spcPts val="1200"/>
              </a:spcBef>
              <a:buFont typeface="Wingdings" panose="05000000000000000000" pitchFamily="2" charset="2"/>
              <a:buChar char=""/>
              <a:defRPr/>
            </a:pPr>
            <a:r>
              <a:rPr lang="en-US" altLang="en-US" sz="2400" dirty="0">
                <a:solidFill>
                  <a:schemeClr val="bg1">
                    <a:lumMod val="85000"/>
                  </a:schemeClr>
                </a:solidFill>
              </a:rPr>
              <a:t>Brief History of Human Spaceflight</a:t>
            </a:r>
          </a:p>
          <a:p>
            <a:pPr>
              <a:lnSpc>
                <a:spcPct val="150000"/>
              </a:lnSpc>
              <a:spcBef>
                <a:spcPts val="1200"/>
              </a:spcBef>
              <a:buFont typeface="Wingdings" panose="05000000000000000000" pitchFamily="2" charset="2"/>
              <a:buChar char=""/>
              <a:defRPr/>
            </a:pPr>
            <a:r>
              <a:rPr lang="en-US" altLang="en-US" sz="2400" dirty="0">
                <a:solidFill>
                  <a:schemeClr val="bg1">
                    <a:lumMod val="75000"/>
                  </a:schemeClr>
                </a:solidFill>
              </a:rPr>
              <a:t>Planned Human Spaceflight Programs</a:t>
            </a:r>
          </a:p>
          <a:p>
            <a:pPr>
              <a:lnSpc>
                <a:spcPct val="150000"/>
              </a:lnSpc>
              <a:spcBef>
                <a:spcPts val="1200"/>
              </a:spcBef>
              <a:buFont typeface="Wingdings" panose="05000000000000000000" pitchFamily="2" charset="2"/>
              <a:buChar char=""/>
              <a:defRPr/>
            </a:pPr>
            <a:r>
              <a:rPr lang="en-US" altLang="en-US" sz="2400" dirty="0">
                <a:solidFill>
                  <a:schemeClr val="bg1">
                    <a:lumMod val="85000"/>
                  </a:schemeClr>
                </a:solidFill>
              </a:rPr>
              <a:t>Challenges </a:t>
            </a:r>
          </a:p>
          <a:p>
            <a:pPr>
              <a:lnSpc>
                <a:spcPct val="150000"/>
              </a:lnSpc>
              <a:spcBef>
                <a:spcPts val="1200"/>
              </a:spcBef>
              <a:buFont typeface="Wingdings" panose="05000000000000000000" pitchFamily="2" charset="2"/>
              <a:buChar char=""/>
              <a:defRPr/>
            </a:pPr>
            <a:r>
              <a:rPr lang="en-US" altLang="en-US" sz="2400" b="0" dirty="0">
                <a:solidFill>
                  <a:srgbClr val="E98B01"/>
                </a:solidFill>
              </a:rPr>
              <a:t>NASA Systems Engineering &amp; HSI mission risk reduction processes</a:t>
            </a:r>
          </a:p>
          <a:p>
            <a:pPr>
              <a:lnSpc>
                <a:spcPct val="150000"/>
              </a:lnSpc>
              <a:spcBef>
                <a:spcPts val="1200"/>
              </a:spcBef>
              <a:buFont typeface="Wingdings" panose="05000000000000000000" pitchFamily="2" charset="2"/>
              <a:buChar char=""/>
              <a:defRPr/>
            </a:pPr>
            <a:r>
              <a:rPr lang="en-US" altLang="en-US" sz="2400" dirty="0">
                <a:solidFill>
                  <a:schemeClr val="bg1">
                    <a:lumMod val="75000"/>
                  </a:schemeClr>
                </a:solidFill>
              </a:rPr>
              <a:t>Conclusion</a:t>
            </a:r>
          </a:p>
          <a:p>
            <a:pPr marL="0" indent="0">
              <a:buFont typeface="Wingdings" panose="05000000000000000000" pitchFamily="2" charset="2"/>
              <a:buNone/>
              <a:defRPr/>
            </a:pPr>
            <a:endParaRPr lang="en-US" altLang="en-US" dirty="0"/>
          </a:p>
        </p:txBody>
      </p:sp>
      <p:sp>
        <p:nvSpPr>
          <p:cNvPr id="21507" name="Title 2"/>
          <p:cNvSpPr>
            <a:spLocks noGrp="1"/>
          </p:cNvSpPr>
          <p:nvPr>
            <p:ph type="title"/>
          </p:nvPr>
        </p:nvSpPr>
        <p:spPr>
          <a:xfrm>
            <a:off x="468313" y="93663"/>
            <a:ext cx="7542212" cy="609600"/>
          </a:xfrm>
        </p:spPr>
        <p:txBody>
          <a:bodyPr/>
          <a:lstStyle/>
          <a:p>
            <a:r>
              <a:rPr lang="en-US" altLang="en-US" sz="3200"/>
              <a:t>Topics</a:t>
            </a:r>
          </a:p>
        </p:txBody>
      </p:sp>
      <p:sp>
        <p:nvSpPr>
          <p:cNvPr id="2150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70F89A58-6220-4FE3-8D6F-E4DE0836F5D0}" type="slidenum">
              <a:rPr lang="en-US" altLang="en-US" sz="900" b="0" smtClean="0">
                <a:solidFill>
                  <a:srgbClr val="404040"/>
                </a:solidFill>
                <a:latin typeface="Arial" panose="020B0604020202020204" pitchFamily="34" charset="0"/>
              </a:rPr>
              <a:pPr>
                <a:lnSpc>
                  <a:spcPct val="100000"/>
                </a:lnSpc>
                <a:spcBef>
                  <a:spcPct val="0"/>
                </a:spcBef>
                <a:buClrTx/>
                <a:buFontTx/>
                <a:buNone/>
              </a:pPr>
              <a:t>18</a:t>
            </a:fld>
            <a:endParaRPr lang="en-US" altLang="en-US" sz="900" b="0">
              <a:solidFill>
                <a:srgbClr val="404040"/>
              </a:solidFill>
              <a:latin typeface="Arial" panose="020B0604020202020204" pitchFamily="34" charset="0"/>
            </a:endParaRPr>
          </a:p>
        </p:txBody>
      </p:sp>
    </p:spTree>
    <p:extLst>
      <p:ext uri="{BB962C8B-B14F-4D97-AF65-F5344CB8AC3E}">
        <p14:creationId xmlns:p14="http://schemas.microsoft.com/office/powerpoint/2010/main" val="3315900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E11344-D90D-49CA-8AFF-9848A4357BC9}"/>
              </a:ext>
            </a:extLst>
          </p:cNvPr>
          <p:cNvSpPr/>
          <p:nvPr/>
        </p:nvSpPr>
        <p:spPr>
          <a:xfrm>
            <a:off x="0" y="1465263"/>
            <a:ext cx="9123362" cy="5392737"/>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74" name="Title 1"/>
          <p:cNvSpPr>
            <a:spLocks noGrp="1"/>
          </p:cNvSpPr>
          <p:nvPr>
            <p:ph type="title"/>
          </p:nvPr>
        </p:nvSpPr>
        <p:spPr>
          <a:xfrm>
            <a:off x="20638" y="120650"/>
            <a:ext cx="8220075" cy="609600"/>
          </a:xfrm>
        </p:spPr>
        <p:txBody>
          <a:bodyPr/>
          <a:lstStyle/>
          <a:p>
            <a:pPr algn="ctr"/>
            <a:r>
              <a:rPr lang="en-US" altLang="en-US" sz="3200" dirty="0"/>
              <a:t>Systems Engineering High Level Activities</a:t>
            </a:r>
          </a:p>
        </p:txBody>
      </p:sp>
      <p:sp>
        <p:nvSpPr>
          <p:cNvPr id="3" name="Oval 2"/>
          <p:cNvSpPr/>
          <p:nvPr/>
        </p:nvSpPr>
        <p:spPr>
          <a:xfrm>
            <a:off x="2465388" y="2933700"/>
            <a:ext cx="1114425" cy="946150"/>
          </a:xfrm>
          <a:prstGeom prst="ellipse">
            <a:avLst/>
          </a:prstGeom>
          <a:noFill/>
          <a:ln>
            <a:solidFill>
              <a:schemeClr val="accent6">
                <a:lumMod val="75000"/>
                <a:alpha val="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15" name="Right Arrow 14"/>
          <p:cNvSpPr/>
          <p:nvPr/>
        </p:nvSpPr>
        <p:spPr>
          <a:xfrm>
            <a:off x="1968500" y="6491288"/>
            <a:ext cx="6013450" cy="369887"/>
          </a:xfrm>
          <a:prstGeom prst="rightArrow">
            <a:avLst>
              <a:gd name="adj1" fmla="val 50000"/>
              <a:gd name="adj2" fmla="val 82542"/>
            </a:avLst>
          </a:prstGeom>
          <a:solidFill>
            <a:srgbClr val="00B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tx1"/>
                </a:solidFill>
              </a:rPr>
              <a:t>Manage Risks through the life-cycle </a:t>
            </a:r>
          </a:p>
        </p:txBody>
      </p:sp>
      <p:sp>
        <p:nvSpPr>
          <p:cNvPr id="19" name="TextBox 18"/>
          <p:cNvSpPr txBox="1">
            <a:spLocks noChangeArrowheads="1"/>
          </p:cNvSpPr>
          <p:nvPr/>
        </p:nvSpPr>
        <p:spPr bwMode="auto">
          <a:xfrm>
            <a:off x="1445346" y="2376196"/>
            <a:ext cx="8731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r>
              <a:rPr lang="en-US" altLang="en-US" sz="800" dirty="0">
                <a:latin typeface="Arial" panose="020B0604020202020204" pitchFamily="34" charset="0"/>
              </a:rPr>
              <a:t>Requirements</a:t>
            </a:r>
          </a:p>
          <a:p>
            <a:pPr>
              <a:lnSpc>
                <a:spcPct val="100000"/>
              </a:lnSpc>
              <a:spcBef>
                <a:spcPct val="0"/>
              </a:spcBef>
              <a:buClrTx/>
              <a:buFontTx/>
              <a:buNone/>
            </a:pPr>
            <a:r>
              <a:rPr lang="en-US" altLang="en-US" sz="800" dirty="0">
                <a:latin typeface="Arial" panose="020B0604020202020204" pitchFamily="34" charset="0"/>
              </a:rPr>
              <a:t>developed and agreed to </a:t>
            </a:r>
          </a:p>
          <a:p>
            <a:pPr>
              <a:lnSpc>
                <a:spcPct val="100000"/>
              </a:lnSpc>
              <a:spcBef>
                <a:spcPct val="0"/>
              </a:spcBef>
              <a:buClrTx/>
              <a:buFontTx/>
              <a:buNone/>
            </a:pPr>
            <a:r>
              <a:rPr lang="en-US" altLang="en-US" sz="800" dirty="0">
                <a:latin typeface="Arial" panose="020B0604020202020204" pitchFamily="34" charset="0"/>
              </a:rPr>
              <a:t>By all stakeholders</a:t>
            </a:r>
          </a:p>
          <a:p>
            <a:pPr>
              <a:lnSpc>
                <a:spcPct val="100000"/>
              </a:lnSpc>
              <a:spcBef>
                <a:spcPct val="0"/>
              </a:spcBef>
              <a:buClrTx/>
              <a:buFontTx/>
              <a:buNone/>
            </a:pPr>
            <a:r>
              <a:rPr lang="en-US" altLang="en-US" sz="800" dirty="0">
                <a:latin typeface="Arial" panose="020B0604020202020204" pitchFamily="34" charset="0"/>
              </a:rPr>
              <a:t>*Allocation of requirements</a:t>
            </a:r>
          </a:p>
        </p:txBody>
      </p:sp>
      <p:sp>
        <p:nvSpPr>
          <p:cNvPr id="41" name="TextBox 40"/>
          <p:cNvSpPr txBox="1">
            <a:spLocks noChangeArrowheads="1"/>
          </p:cNvSpPr>
          <p:nvPr/>
        </p:nvSpPr>
        <p:spPr bwMode="auto">
          <a:xfrm>
            <a:off x="1167180" y="4009232"/>
            <a:ext cx="149592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 typeface="Arial" panose="020B0604020202020204" pitchFamily="34" charset="0"/>
              <a:buChar char="•"/>
            </a:pPr>
            <a:r>
              <a:rPr lang="en-US" altLang="en-US" sz="1000" dirty="0">
                <a:latin typeface="Arial" panose="020B0604020202020204" pitchFamily="34" charset="0"/>
              </a:rPr>
              <a:t>Trade Studies</a:t>
            </a:r>
          </a:p>
          <a:p>
            <a:pPr>
              <a:lnSpc>
                <a:spcPct val="100000"/>
              </a:lnSpc>
              <a:spcBef>
                <a:spcPct val="0"/>
              </a:spcBef>
              <a:buClrTx/>
              <a:buFont typeface="Arial" panose="020B0604020202020204" pitchFamily="34" charset="0"/>
              <a:buChar char="•"/>
            </a:pPr>
            <a:r>
              <a:rPr lang="en-US" altLang="en-US" sz="1000" dirty="0">
                <a:latin typeface="Arial" panose="020B0604020202020204" pitchFamily="34" charset="0"/>
              </a:rPr>
              <a:t>HITL evaluations</a:t>
            </a:r>
          </a:p>
          <a:p>
            <a:pPr>
              <a:lnSpc>
                <a:spcPct val="100000"/>
              </a:lnSpc>
              <a:spcBef>
                <a:spcPct val="0"/>
              </a:spcBef>
              <a:buClrTx/>
              <a:buFont typeface="Arial" panose="020B0604020202020204" pitchFamily="34" charset="0"/>
              <a:buChar char="•"/>
            </a:pPr>
            <a:r>
              <a:rPr lang="en-US" altLang="en-US" sz="1000" dirty="0">
                <a:latin typeface="Arial" panose="020B0604020202020204" pitchFamily="34" charset="0"/>
              </a:rPr>
              <a:t>Architecture</a:t>
            </a:r>
          </a:p>
          <a:p>
            <a:pPr>
              <a:lnSpc>
                <a:spcPct val="100000"/>
              </a:lnSpc>
              <a:spcBef>
                <a:spcPct val="0"/>
              </a:spcBef>
              <a:buClrTx/>
              <a:buFont typeface="Arial" panose="020B0604020202020204" pitchFamily="34" charset="0"/>
              <a:buChar char="•"/>
            </a:pPr>
            <a:r>
              <a:rPr lang="en-US" altLang="en-US" sz="1000" dirty="0">
                <a:latin typeface="Arial" panose="020B0604020202020204" pitchFamily="34" charset="0"/>
              </a:rPr>
              <a:t>Prototypes</a:t>
            </a:r>
          </a:p>
          <a:p>
            <a:pPr>
              <a:lnSpc>
                <a:spcPct val="100000"/>
              </a:lnSpc>
              <a:spcBef>
                <a:spcPct val="0"/>
              </a:spcBef>
              <a:buClrTx/>
              <a:buFont typeface="Arial" panose="020B0604020202020204" pitchFamily="34" charset="0"/>
              <a:buChar char="•"/>
            </a:pPr>
            <a:r>
              <a:rPr lang="en-US" altLang="en-US" sz="1000" dirty="0">
                <a:latin typeface="Arial" panose="020B0604020202020204" pitchFamily="34" charset="0"/>
              </a:rPr>
              <a:t>Test/Evaluation</a:t>
            </a:r>
          </a:p>
          <a:p>
            <a:pPr>
              <a:lnSpc>
                <a:spcPct val="100000"/>
              </a:lnSpc>
              <a:spcBef>
                <a:spcPct val="0"/>
              </a:spcBef>
              <a:buClrTx/>
              <a:buFont typeface="Arial" panose="020B0604020202020204" pitchFamily="34" charset="0"/>
              <a:buChar char="•"/>
            </a:pPr>
            <a:r>
              <a:rPr lang="en-US" altLang="en-US" sz="1000" dirty="0">
                <a:latin typeface="Arial" panose="020B0604020202020204" pitchFamily="34" charset="0"/>
              </a:rPr>
              <a:t>Final Design</a:t>
            </a:r>
          </a:p>
          <a:p>
            <a:pPr>
              <a:lnSpc>
                <a:spcPct val="100000"/>
              </a:lnSpc>
              <a:spcBef>
                <a:spcPct val="0"/>
              </a:spcBef>
              <a:buClrTx/>
              <a:buFont typeface="Arial" panose="020B0604020202020204" pitchFamily="34" charset="0"/>
              <a:buChar char="•"/>
            </a:pPr>
            <a:r>
              <a:rPr lang="en-US" altLang="en-US" sz="1000" dirty="0">
                <a:latin typeface="Arial" panose="020B0604020202020204" pitchFamily="34" charset="0"/>
              </a:rPr>
              <a:t>Final Specs</a:t>
            </a:r>
          </a:p>
        </p:txBody>
      </p:sp>
      <p:sp>
        <p:nvSpPr>
          <p:cNvPr id="47" name="TextBox 46"/>
          <p:cNvSpPr txBox="1">
            <a:spLocks noChangeArrowheads="1"/>
          </p:cNvSpPr>
          <p:nvPr/>
        </p:nvSpPr>
        <p:spPr bwMode="auto">
          <a:xfrm>
            <a:off x="6446837" y="4268787"/>
            <a:ext cx="1292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 typeface="Arial" panose="020B0604020202020204" pitchFamily="34" charset="0"/>
              <a:buChar char="•"/>
            </a:pPr>
            <a:r>
              <a:rPr lang="en-US" altLang="en-US" sz="1000" b="0" dirty="0">
                <a:latin typeface="Arial" panose="020B0604020202020204" pitchFamily="34" charset="0"/>
              </a:rPr>
              <a:t>Incremental assembly</a:t>
            </a:r>
          </a:p>
          <a:p>
            <a:pPr>
              <a:lnSpc>
                <a:spcPct val="100000"/>
              </a:lnSpc>
              <a:spcBef>
                <a:spcPct val="0"/>
              </a:spcBef>
              <a:buClrTx/>
              <a:buFont typeface="Arial" panose="020B0604020202020204" pitchFamily="34" charset="0"/>
              <a:buChar char="•"/>
            </a:pPr>
            <a:r>
              <a:rPr lang="en-US" altLang="en-US" sz="1000" b="0" dirty="0">
                <a:latin typeface="Arial" panose="020B0604020202020204" pitchFamily="34" charset="0"/>
              </a:rPr>
              <a:t>Incremental test</a:t>
            </a:r>
          </a:p>
        </p:txBody>
      </p:sp>
      <p:sp>
        <p:nvSpPr>
          <p:cNvPr id="55" name="TextBox 54"/>
          <p:cNvSpPr txBox="1">
            <a:spLocks noChangeArrowheads="1"/>
          </p:cNvSpPr>
          <p:nvPr/>
        </p:nvSpPr>
        <p:spPr bwMode="auto">
          <a:xfrm>
            <a:off x="6356852" y="3629706"/>
            <a:ext cx="158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 typeface="Arial" panose="020B0604020202020204" pitchFamily="34" charset="0"/>
              <a:buChar char="•"/>
            </a:pPr>
            <a:r>
              <a:rPr lang="en-US" altLang="en-US" sz="1000" b="0" dirty="0">
                <a:latin typeface="Arial" panose="020B0604020202020204" pitchFamily="34" charset="0"/>
              </a:rPr>
              <a:t>System Test</a:t>
            </a:r>
          </a:p>
          <a:p>
            <a:pPr>
              <a:lnSpc>
                <a:spcPct val="100000"/>
              </a:lnSpc>
              <a:spcBef>
                <a:spcPct val="0"/>
              </a:spcBef>
              <a:buClrTx/>
              <a:buFont typeface="Arial" panose="020B0604020202020204" pitchFamily="34" charset="0"/>
              <a:buChar char="•"/>
            </a:pPr>
            <a:r>
              <a:rPr lang="en-US" altLang="en-US" sz="1000" b="0" dirty="0">
                <a:latin typeface="Arial" panose="020B0604020202020204" pitchFamily="34" charset="0"/>
              </a:rPr>
              <a:t>Subsystem Test</a:t>
            </a:r>
          </a:p>
        </p:txBody>
      </p:sp>
      <p:sp>
        <p:nvSpPr>
          <p:cNvPr id="62" name="TextBox 61"/>
          <p:cNvSpPr txBox="1">
            <a:spLocks noChangeArrowheads="1"/>
          </p:cNvSpPr>
          <p:nvPr/>
        </p:nvSpPr>
        <p:spPr bwMode="auto">
          <a:xfrm>
            <a:off x="6356852" y="2045494"/>
            <a:ext cx="11207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r>
              <a:rPr lang="en-US" altLang="en-US" sz="1000" b="0" dirty="0">
                <a:latin typeface="Arial" panose="020B0604020202020204" pitchFamily="34" charset="0"/>
              </a:rPr>
              <a:t>Transition to next level</a:t>
            </a:r>
          </a:p>
          <a:p>
            <a:pPr>
              <a:lnSpc>
                <a:spcPct val="100000"/>
              </a:lnSpc>
              <a:spcBef>
                <a:spcPct val="0"/>
              </a:spcBef>
              <a:buClrTx/>
              <a:buFontTx/>
              <a:buNone/>
            </a:pPr>
            <a:r>
              <a:rPr lang="en-US" altLang="en-US" sz="1000" b="0" dirty="0">
                <a:latin typeface="Arial" panose="020B0604020202020204" pitchFamily="34" charset="0"/>
              </a:rPr>
              <a:t>or customer</a:t>
            </a:r>
          </a:p>
        </p:txBody>
      </p:sp>
      <p:pic>
        <p:nvPicPr>
          <p:cNvPr id="28" name="Picture 27" descr="http://civspace.jhuapl.edu/about_us/images/vib_test_lab.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2" y="3440907"/>
            <a:ext cx="11128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005" y="4320382"/>
            <a:ext cx="117951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17" y="5218907"/>
            <a:ext cx="12160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53"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1675" y="5168900"/>
            <a:ext cx="1938338"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4"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9700" y="3946525"/>
            <a:ext cx="12604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5"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950" y="2565400"/>
            <a:ext cx="1565275"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cuments"/>
          <p:cNvSpPr>
            <a:spLocks noEditPoints="1" noChangeArrowheads="1"/>
          </p:cNvSpPr>
          <p:nvPr/>
        </p:nvSpPr>
        <p:spPr bwMode="auto">
          <a:xfrm>
            <a:off x="51520" y="2207941"/>
            <a:ext cx="1322387" cy="8826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0 h 21600"/>
              <a:gd name="T20" fmla="*/ 0 w 21600"/>
              <a:gd name="T21" fmla="*/ 2147483646 h 21600"/>
              <a:gd name="T22" fmla="*/ 2147483646 w 21600"/>
              <a:gd name="T23" fmla="*/ 2147483646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45 w 21600"/>
              <a:gd name="T37" fmla="*/ 4171 h 21600"/>
              <a:gd name="T38" fmla="*/ 16522 w 21600"/>
              <a:gd name="T39" fmla="*/ 17314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defRPr/>
            </a:pPr>
            <a:r>
              <a:rPr lang="en-US" altLang="en-US" sz="700" b="0" dirty="0">
                <a:latin typeface="Arial" panose="020B0604020202020204" pitchFamily="34" charset="0"/>
              </a:rPr>
              <a:t>-</a:t>
            </a:r>
            <a:r>
              <a:rPr lang="en-US" altLang="en-US" sz="700" b="0" dirty="0" err="1">
                <a:latin typeface="Arial" panose="020B0604020202020204" pitchFamily="34" charset="0"/>
              </a:rPr>
              <a:t>ConOps</a:t>
            </a:r>
            <a:endParaRPr lang="en-US" altLang="en-US" sz="700" b="0" dirty="0">
              <a:latin typeface="Arial" panose="020B0604020202020204" pitchFamily="34" charset="0"/>
            </a:endParaRPr>
          </a:p>
          <a:p>
            <a:pPr>
              <a:lnSpc>
                <a:spcPct val="100000"/>
              </a:lnSpc>
              <a:spcBef>
                <a:spcPct val="0"/>
              </a:spcBef>
              <a:buClrTx/>
              <a:buFontTx/>
              <a:buNone/>
              <a:defRPr/>
            </a:pPr>
            <a:r>
              <a:rPr lang="en-US" altLang="en-US" sz="700" b="0" dirty="0">
                <a:latin typeface="Arial" panose="020B0604020202020204" pitchFamily="34" charset="0"/>
              </a:rPr>
              <a:t> </a:t>
            </a:r>
            <a:r>
              <a:rPr lang="en-US" altLang="en-US" sz="600" b="0" dirty="0">
                <a:latin typeface="Arial" panose="020B0604020202020204" pitchFamily="34" charset="0"/>
              </a:rPr>
              <a:t>Requirements</a:t>
            </a:r>
          </a:p>
          <a:p>
            <a:pPr>
              <a:lnSpc>
                <a:spcPct val="100000"/>
              </a:lnSpc>
              <a:spcBef>
                <a:spcPct val="0"/>
              </a:spcBef>
              <a:buClrTx/>
              <a:buFontTx/>
              <a:buNone/>
              <a:defRPr/>
            </a:pPr>
            <a:r>
              <a:rPr lang="en-US" altLang="en-US" sz="600" b="0" dirty="0">
                <a:latin typeface="Arial" panose="020B0604020202020204" pitchFamily="34" charset="0"/>
              </a:rPr>
              <a:t>- Test Plans</a:t>
            </a:r>
          </a:p>
          <a:p>
            <a:pPr>
              <a:lnSpc>
                <a:spcPct val="100000"/>
              </a:lnSpc>
              <a:spcBef>
                <a:spcPct val="0"/>
              </a:spcBef>
              <a:buClrTx/>
              <a:buFont typeface="Wingdings" panose="05000000000000000000" pitchFamily="2" charset="2"/>
              <a:buNone/>
              <a:defRPr/>
            </a:pPr>
            <a:r>
              <a:rPr lang="en-US" altLang="en-US" sz="600" b="0" dirty="0">
                <a:latin typeface="Arial" panose="020B0604020202020204" pitchFamily="34" charset="0"/>
              </a:rPr>
              <a:t>- Management Plans</a:t>
            </a:r>
          </a:p>
          <a:p>
            <a:pPr>
              <a:lnSpc>
                <a:spcPct val="100000"/>
              </a:lnSpc>
              <a:spcBef>
                <a:spcPct val="0"/>
              </a:spcBef>
              <a:buClrTx/>
              <a:buFont typeface="Wingdings" panose="05000000000000000000" pitchFamily="2" charset="2"/>
              <a:buNone/>
              <a:defRPr/>
            </a:pPr>
            <a:r>
              <a:rPr lang="en-US" altLang="en-US" sz="600" b="0" dirty="0">
                <a:latin typeface="Arial" panose="020B0604020202020204" pitchFamily="34" charset="0"/>
              </a:rPr>
              <a:t>- -HSI Plan</a:t>
            </a:r>
          </a:p>
          <a:p>
            <a:pPr marL="171450" indent="-171450">
              <a:lnSpc>
                <a:spcPct val="100000"/>
              </a:lnSpc>
              <a:spcBef>
                <a:spcPct val="0"/>
              </a:spcBef>
              <a:buClrTx/>
              <a:buFontTx/>
              <a:buChar char="-"/>
              <a:defRPr/>
            </a:pPr>
            <a:endParaRPr lang="en-US" altLang="en-US" sz="700" b="0" dirty="0">
              <a:latin typeface="Arial" panose="020B0604020202020204" pitchFamily="34" charset="0"/>
            </a:endParaRPr>
          </a:p>
        </p:txBody>
      </p:sp>
      <p:pic>
        <p:nvPicPr>
          <p:cNvPr id="26658"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5443" y="5348288"/>
            <a:ext cx="2184607" cy="106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59"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0375" y="5422900"/>
            <a:ext cx="677863" cy="103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60"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8563" y="5410728"/>
            <a:ext cx="1759837" cy="106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a:spLocks noChangeArrowheads="1"/>
          </p:cNvSpPr>
          <p:nvPr/>
        </p:nvSpPr>
        <p:spPr bwMode="auto">
          <a:xfrm>
            <a:off x="3756025" y="5124450"/>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r>
              <a:rPr lang="en-US" altLang="en-US" sz="1200" b="0">
                <a:latin typeface="Arial" panose="020B0604020202020204" pitchFamily="34" charset="0"/>
              </a:rPr>
              <a:t>Design/Fab/Test</a:t>
            </a:r>
          </a:p>
        </p:txBody>
      </p:sp>
      <p:pic>
        <p:nvPicPr>
          <p:cNvPr id="26663" name="Picture 3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1075" y="1697038"/>
            <a:ext cx="1017588"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309" name="Slide Number Placeholder 1"/>
          <p:cNvSpPr>
            <a:spLocks noGrp="1"/>
          </p:cNvSpPr>
          <p:nvPr>
            <p:ph type="sldNum" sz="quarter" idx="10"/>
          </p:nvPr>
        </p:nvSpPr>
        <p:spPr bwMode="auto">
          <a:xfrm>
            <a:off x="6524625" y="63134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26AE7FE4-C751-4C41-B5B2-D2F672BC47BB}" type="slidenum">
              <a:rPr lang="en-US" altLang="en-US" sz="900" b="0" smtClean="0">
                <a:solidFill>
                  <a:srgbClr val="404040"/>
                </a:solidFill>
                <a:latin typeface="Arial" panose="020B0604020202020204" pitchFamily="34" charset="0"/>
              </a:rPr>
              <a:pPr>
                <a:lnSpc>
                  <a:spcPct val="100000"/>
                </a:lnSpc>
                <a:spcBef>
                  <a:spcPct val="0"/>
                </a:spcBef>
                <a:buClrTx/>
                <a:buFontTx/>
                <a:buNone/>
              </a:pPr>
              <a:t>19</a:t>
            </a:fld>
            <a:endParaRPr lang="en-US" altLang="en-US" sz="900" b="0">
              <a:solidFill>
                <a:srgbClr val="404040"/>
              </a:solidFill>
              <a:latin typeface="Arial" panose="020B0604020202020204" pitchFamily="34" charset="0"/>
            </a:endParaRPr>
          </a:p>
        </p:txBody>
      </p:sp>
      <p:pic>
        <p:nvPicPr>
          <p:cNvPr id="54310"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710842"/>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llout: Down Arrow 4">
            <a:extLst>
              <a:ext uri="{FF2B5EF4-FFF2-40B4-BE49-F238E27FC236}">
                <a16:creationId xmlns:a16="http://schemas.microsoft.com/office/drawing/2014/main" id="{82B40FEE-F973-4DC1-930F-AD0C5C87EA83}"/>
              </a:ext>
            </a:extLst>
          </p:cNvPr>
          <p:cNvSpPr/>
          <p:nvPr/>
        </p:nvSpPr>
        <p:spPr>
          <a:xfrm>
            <a:off x="2877642" y="1374731"/>
            <a:ext cx="3225948" cy="1736966"/>
          </a:xfrm>
          <a:prstGeom prst="downArrowCallout">
            <a:avLst>
              <a:gd name="adj1" fmla="val 25000"/>
              <a:gd name="adj2" fmla="val 25000"/>
              <a:gd name="adj3" fmla="val 25000"/>
              <a:gd name="adj4" fmla="val 721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2"/>
                </a:solidFill>
              </a:rPr>
              <a:t>Technical Management Processes</a:t>
            </a:r>
          </a:p>
          <a:p>
            <a:pPr indent="182880" algn="ctr">
              <a:spcAft>
                <a:spcPts val="0"/>
              </a:spcAft>
            </a:pPr>
            <a:r>
              <a:rPr lang="en-US" sz="1050" dirty="0">
                <a:solidFill>
                  <a:schemeClr val="accent2"/>
                </a:solidFill>
              </a:rPr>
              <a:t>Planning</a:t>
            </a:r>
          </a:p>
          <a:p>
            <a:pPr indent="182880" algn="ctr">
              <a:spcAft>
                <a:spcPts val="0"/>
              </a:spcAft>
            </a:pPr>
            <a:r>
              <a:rPr lang="en-US" sz="1050" dirty="0">
                <a:solidFill>
                  <a:schemeClr val="accent2"/>
                </a:solidFill>
              </a:rPr>
              <a:t>Requirements Management</a:t>
            </a:r>
          </a:p>
          <a:p>
            <a:pPr indent="182880" algn="ctr">
              <a:spcAft>
                <a:spcPts val="0"/>
              </a:spcAft>
            </a:pPr>
            <a:r>
              <a:rPr lang="en-US" sz="1050" dirty="0">
                <a:solidFill>
                  <a:schemeClr val="accent2"/>
                </a:solidFill>
              </a:rPr>
              <a:t>Interface management</a:t>
            </a:r>
          </a:p>
          <a:p>
            <a:pPr indent="182880" algn="ctr">
              <a:spcAft>
                <a:spcPts val="0"/>
              </a:spcAft>
            </a:pPr>
            <a:r>
              <a:rPr lang="en-US" sz="1050" dirty="0">
                <a:solidFill>
                  <a:schemeClr val="accent2"/>
                </a:solidFill>
              </a:rPr>
              <a:t>Risk Management</a:t>
            </a:r>
          </a:p>
          <a:p>
            <a:pPr indent="182880" algn="ctr">
              <a:spcAft>
                <a:spcPts val="0"/>
              </a:spcAft>
            </a:pPr>
            <a:r>
              <a:rPr lang="en-US" sz="1050" dirty="0">
                <a:solidFill>
                  <a:schemeClr val="accent2"/>
                </a:solidFill>
              </a:rPr>
              <a:t>Configuration Management</a:t>
            </a:r>
          </a:p>
          <a:p>
            <a:pPr indent="182880" algn="ctr">
              <a:spcAft>
                <a:spcPts val="0"/>
              </a:spcAft>
            </a:pPr>
            <a:r>
              <a:rPr lang="en-US" sz="1050" dirty="0">
                <a:solidFill>
                  <a:schemeClr val="accent2"/>
                </a:solidFill>
              </a:rPr>
              <a:t>Technical Assessment</a:t>
            </a:r>
          </a:p>
          <a:p>
            <a:pPr indent="182880" algn="ctr">
              <a:spcAft>
                <a:spcPts val="0"/>
              </a:spcAft>
            </a:pPr>
            <a:r>
              <a:rPr lang="en-US" sz="1050" dirty="0">
                <a:solidFill>
                  <a:schemeClr val="accent2"/>
                </a:solidFill>
              </a:rPr>
              <a:t>Decision Analysis</a:t>
            </a:r>
          </a:p>
        </p:txBody>
      </p:sp>
      <p:pic>
        <p:nvPicPr>
          <p:cNvPr id="6" name="Picture 5">
            <a:extLst>
              <a:ext uri="{FF2B5EF4-FFF2-40B4-BE49-F238E27FC236}">
                <a16:creationId xmlns:a16="http://schemas.microsoft.com/office/drawing/2014/main" id="{46DD6658-5ECE-4297-8F4B-2695E0BAA4BE}"/>
              </a:ext>
            </a:extLst>
          </p:cNvPr>
          <p:cNvPicPr>
            <a:picLocks noChangeAspect="1"/>
          </p:cNvPicPr>
          <p:nvPr/>
        </p:nvPicPr>
        <p:blipFill>
          <a:blip r:embed="rId15"/>
          <a:stretch>
            <a:fillRect/>
          </a:stretch>
        </p:blipFill>
        <p:spPr>
          <a:xfrm>
            <a:off x="2555033" y="3118187"/>
            <a:ext cx="3871166" cy="1996210"/>
          </a:xfrm>
          <a:prstGeom prst="rect">
            <a:avLst/>
          </a:prstGeom>
        </p:spPr>
      </p:pic>
    </p:spTree>
    <p:extLst>
      <p:ext uri="{BB962C8B-B14F-4D97-AF65-F5344CB8AC3E}">
        <p14:creationId xmlns:p14="http://schemas.microsoft.com/office/powerpoint/2010/main" val="284938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6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6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6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41" grpId="0"/>
      <p:bldP spid="47" grpId="0"/>
      <p:bldP spid="55" grpId="0"/>
      <p:bldP spid="62" grpId="0"/>
      <p:bldP spid="1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251" y="947988"/>
            <a:ext cx="8965497" cy="5841749"/>
          </a:xfrm>
          <a:prstGeom prst="rect">
            <a:avLst/>
          </a:prstGeom>
          <a:effectLst>
            <a:glow rad="127000">
              <a:schemeClr val="accent1"/>
            </a:glow>
            <a:softEdge rad="76200"/>
          </a:effectLst>
        </p:spPr>
      </p:pic>
      <p:sp>
        <p:nvSpPr>
          <p:cNvPr id="16387" name="Title 2"/>
          <p:cNvSpPr>
            <a:spLocks noGrp="1"/>
          </p:cNvSpPr>
          <p:nvPr>
            <p:ph type="title"/>
          </p:nvPr>
        </p:nvSpPr>
        <p:spPr>
          <a:xfrm>
            <a:off x="468313" y="93663"/>
            <a:ext cx="7542212" cy="609600"/>
          </a:xfrm>
        </p:spPr>
        <p:txBody>
          <a:bodyPr/>
          <a:lstStyle/>
          <a:p>
            <a:pPr algn="ctr"/>
            <a:r>
              <a:rPr lang="en-US" altLang="en-US" sz="3600" dirty="0"/>
              <a:t>Topics</a:t>
            </a:r>
          </a:p>
        </p:txBody>
      </p:sp>
      <p:sp>
        <p:nvSpPr>
          <p:cNvPr id="1638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21E5894E-068E-4C45-B8E0-1C13CC3F745C}" type="slidenum">
              <a:rPr lang="en-US" altLang="en-US" sz="900" b="0" smtClean="0">
                <a:solidFill>
                  <a:srgbClr val="404040"/>
                </a:solidFill>
                <a:latin typeface="Arial" panose="020B0604020202020204" pitchFamily="34" charset="0"/>
              </a:rPr>
              <a:pPr>
                <a:lnSpc>
                  <a:spcPct val="100000"/>
                </a:lnSpc>
                <a:spcBef>
                  <a:spcPct val="0"/>
                </a:spcBef>
                <a:buClrTx/>
                <a:buFontTx/>
                <a:buNone/>
              </a:pPr>
              <a:t>2</a:t>
            </a:fld>
            <a:endParaRPr lang="en-US" altLang="en-US" sz="900" b="0">
              <a:solidFill>
                <a:srgbClr val="404040"/>
              </a:solidFill>
              <a:latin typeface="Arial" panose="020B0604020202020204" pitchFamily="34" charset="0"/>
            </a:endParaRPr>
          </a:p>
        </p:txBody>
      </p:sp>
      <p:sp>
        <p:nvSpPr>
          <p:cNvPr id="7" name="Content Placeholder 1"/>
          <p:cNvSpPr>
            <a:spLocks noGrp="1"/>
          </p:cNvSpPr>
          <p:nvPr>
            <p:ph idx="1"/>
          </p:nvPr>
        </p:nvSpPr>
        <p:spPr>
          <a:xfrm>
            <a:off x="178504" y="1430337"/>
            <a:ext cx="8965496" cy="5334000"/>
          </a:xfrm>
        </p:spPr>
        <p:txBody>
          <a:bodyPr/>
          <a:lstStyle/>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Brief History of Human Spaceflight</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Planned Human Spaceflight Programs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Challenges</a:t>
            </a:r>
          </a:p>
          <a:p>
            <a:pPr lvl="0">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NASA Systems Engineering &amp; HSI mission risk reduction processes</a:t>
            </a:r>
          </a:p>
          <a:p>
            <a:pPr lvl="0">
              <a:lnSpc>
                <a:spcPct val="150000"/>
              </a:lnSpc>
              <a:spcBef>
                <a:spcPts val="1200"/>
              </a:spcBef>
              <a:buClr>
                <a:prstClr val="white"/>
              </a:buClr>
              <a:buFont typeface="Wingdings" panose="05000000000000000000" pitchFamily="2" charset="2"/>
              <a:buChar char=""/>
              <a:defRPr/>
            </a:pPr>
            <a:r>
              <a:rPr lang="en-US" altLang="en-US" sz="2400" dirty="0">
                <a:solidFill>
                  <a:schemeClr val="bg1"/>
                </a:solidFill>
              </a:rPr>
              <a:t>Conclusion</a:t>
            </a:r>
          </a:p>
          <a:p>
            <a:pPr marL="0" indent="0">
              <a:buFont typeface="Wingdings" panose="05000000000000000000" pitchFamily="2" charset="2"/>
              <a:buNone/>
              <a:defRPr/>
            </a:pPr>
            <a:endParaRPr lang="en-US" altLang="en-US" dirty="0">
              <a:solidFill>
                <a:schemeClr val="bg1"/>
              </a:solidFill>
            </a:endParaRPr>
          </a:p>
        </p:txBody>
      </p:sp>
    </p:spTree>
    <p:extLst>
      <p:ext uri="{BB962C8B-B14F-4D97-AF65-F5344CB8AC3E}">
        <p14:creationId xmlns:p14="http://schemas.microsoft.com/office/powerpoint/2010/main" val="242562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7C25-59A1-4E75-A7CA-8BAEC7EB56CF}"/>
              </a:ext>
            </a:extLst>
          </p:cNvPr>
          <p:cNvSpPr>
            <a:spLocks noGrp="1"/>
          </p:cNvSpPr>
          <p:nvPr>
            <p:ph type="title"/>
          </p:nvPr>
        </p:nvSpPr>
        <p:spPr>
          <a:xfrm>
            <a:off x="628650" y="111315"/>
            <a:ext cx="7886700" cy="994172"/>
          </a:xfrm>
        </p:spPr>
        <p:txBody>
          <a:bodyPr>
            <a:normAutofit fontScale="90000"/>
          </a:bodyPr>
          <a:lstStyle/>
          <a:p>
            <a:pPr algn="ctr"/>
            <a:r>
              <a:rPr lang="en-US" b="1" dirty="0">
                <a:solidFill>
                  <a:schemeClr val="bg1"/>
                </a:solidFill>
              </a:rPr>
              <a:t>Habitat Architecture Considerations</a:t>
            </a:r>
            <a:br>
              <a:rPr lang="en-US" b="1" dirty="0">
                <a:solidFill>
                  <a:schemeClr val="bg1"/>
                </a:solidFill>
              </a:rPr>
            </a:br>
            <a:endParaRPr lang="en-US" b="1" dirty="0">
              <a:solidFill>
                <a:schemeClr val="bg1"/>
              </a:solidFill>
            </a:endParaRPr>
          </a:p>
        </p:txBody>
      </p:sp>
      <p:sp>
        <p:nvSpPr>
          <p:cNvPr id="6" name="Rectangle 5">
            <a:extLst>
              <a:ext uri="{FF2B5EF4-FFF2-40B4-BE49-F238E27FC236}">
                <a16:creationId xmlns:a16="http://schemas.microsoft.com/office/drawing/2014/main" id="{8359CFA9-FC4E-4BE9-B5A5-61BB0A0144E4}"/>
              </a:ext>
            </a:extLst>
          </p:cNvPr>
          <p:cNvSpPr/>
          <p:nvPr/>
        </p:nvSpPr>
        <p:spPr>
          <a:xfrm>
            <a:off x="1385264" y="744177"/>
            <a:ext cx="5474241" cy="628468"/>
          </a:xfrm>
          <a:custGeom>
            <a:avLst/>
            <a:gdLst>
              <a:gd name="connsiteX0" fmla="*/ 0 w 5600700"/>
              <a:gd name="connsiteY0" fmla="*/ 0 h 609013"/>
              <a:gd name="connsiteX1" fmla="*/ 5600700 w 5600700"/>
              <a:gd name="connsiteY1" fmla="*/ 0 h 609013"/>
              <a:gd name="connsiteX2" fmla="*/ 5600700 w 5600700"/>
              <a:gd name="connsiteY2" fmla="*/ 609013 h 609013"/>
              <a:gd name="connsiteX3" fmla="*/ 0 w 5600700"/>
              <a:gd name="connsiteY3" fmla="*/ 609013 h 609013"/>
              <a:gd name="connsiteX4" fmla="*/ 0 w 5600700"/>
              <a:gd name="connsiteY4" fmla="*/ 0 h 609013"/>
              <a:gd name="connsiteX0" fmla="*/ 0 w 5600700"/>
              <a:gd name="connsiteY0" fmla="*/ 19455 h 628468"/>
              <a:gd name="connsiteX1" fmla="*/ 5474241 w 5600700"/>
              <a:gd name="connsiteY1" fmla="*/ 0 h 628468"/>
              <a:gd name="connsiteX2" fmla="*/ 5600700 w 5600700"/>
              <a:gd name="connsiteY2" fmla="*/ 628468 h 628468"/>
              <a:gd name="connsiteX3" fmla="*/ 0 w 5600700"/>
              <a:gd name="connsiteY3" fmla="*/ 628468 h 628468"/>
              <a:gd name="connsiteX4" fmla="*/ 0 w 5600700"/>
              <a:gd name="connsiteY4" fmla="*/ 19455 h 628468"/>
              <a:gd name="connsiteX0" fmla="*/ 0 w 5474241"/>
              <a:gd name="connsiteY0" fmla="*/ 19455 h 628468"/>
              <a:gd name="connsiteX1" fmla="*/ 5474241 w 5474241"/>
              <a:gd name="connsiteY1" fmla="*/ 0 h 628468"/>
              <a:gd name="connsiteX2" fmla="*/ 5406146 w 5474241"/>
              <a:gd name="connsiteY2" fmla="*/ 618740 h 628468"/>
              <a:gd name="connsiteX3" fmla="*/ 0 w 5474241"/>
              <a:gd name="connsiteY3" fmla="*/ 628468 h 628468"/>
              <a:gd name="connsiteX4" fmla="*/ 0 w 5474241"/>
              <a:gd name="connsiteY4" fmla="*/ 19455 h 628468"/>
              <a:gd name="connsiteX0" fmla="*/ 0 w 5474241"/>
              <a:gd name="connsiteY0" fmla="*/ 19455 h 628468"/>
              <a:gd name="connsiteX1" fmla="*/ 5474241 w 5474241"/>
              <a:gd name="connsiteY1" fmla="*/ 0 h 628468"/>
              <a:gd name="connsiteX2" fmla="*/ 5406146 w 5474241"/>
              <a:gd name="connsiteY2" fmla="*/ 618740 h 628468"/>
              <a:gd name="connsiteX3" fmla="*/ 126460 w 5474241"/>
              <a:gd name="connsiteY3" fmla="*/ 628468 h 628468"/>
              <a:gd name="connsiteX4" fmla="*/ 0 w 5474241"/>
              <a:gd name="connsiteY4" fmla="*/ 19455 h 6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241" h="628468">
                <a:moveTo>
                  <a:pt x="0" y="19455"/>
                </a:moveTo>
                <a:lnTo>
                  <a:pt x="5474241" y="0"/>
                </a:lnTo>
                <a:lnTo>
                  <a:pt x="5406146" y="618740"/>
                </a:lnTo>
                <a:lnTo>
                  <a:pt x="126460" y="628468"/>
                </a:lnTo>
                <a:lnTo>
                  <a:pt x="0" y="19455"/>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Keep the humans alive when occupied.</a:t>
            </a:r>
          </a:p>
          <a:p>
            <a:pPr algn="ctr"/>
            <a:r>
              <a:rPr lang="en-US" dirty="0"/>
              <a:t>Keep it operational when not.</a:t>
            </a:r>
          </a:p>
        </p:txBody>
      </p:sp>
      <p:graphicFrame>
        <p:nvGraphicFramePr>
          <p:cNvPr id="9" name="Diagram 8">
            <a:extLst>
              <a:ext uri="{FF2B5EF4-FFF2-40B4-BE49-F238E27FC236}">
                <a16:creationId xmlns:a16="http://schemas.microsoft.com/office/drawing/2014/main" id="{1CF51741-00C3-44D9-97F0-5F12089928BE}"/>
              </a:ext>
            </a:extLst>
          </p:cNvPr>
          <p:cNvGraphicFramePr/>
          <p:nvPr>
            <p:extLst>
              <p:ext uri="{D42A27DB-BD31-4B8C-83A1-F6EECF244321}">
                <p14:modId xmlns:p14="http://schemas.microsoft.com/office/powerpoint/2010/main" val="1149327958"/>
              </p:ext>
            </p:extLst>
          </p:nvPr>
        </p:nvGraphicFramePr>
        <p:xfrm>
          <a:off x="221805" y="3004721"/>
          <a:ext cx="8700390" cy="4258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5D197D22-27D7-47A4-B9B8-E861A95378C8}"/>
              </a:ext>
            </a:extLst>
          </p:cNvPr>
          <p:cNvPicPr>
            <a:picLocks noChangeAspect="1"/>
          </p:cNvPicPr>
          <p:nvPr/>
        </p:nvPicPr>
        <p:blipFill rotWithShape="1">
          <a:blip r:embed="rId7"/>
          <a:srcRect l="56053" t="45157" b="2540"/>
          <a:stretch/>
        </p:blipFill>
        <p:spPr>
          <a:xfrm>
            <a:off x="2530764" y="1372645"/>
            <a:ext cx="3183242" cy="2437245"/>
          </a:xfrm>
          <a:prstGeom prst="rect">
            <a:avLst/>
          </a:prstGeom>
          <a:effectLst>
            <a:softEdge rad="76200"/>
          </a:effectLst>
        </p:spPr>
      </p:pic>
    </p:spTree>
    <p:extLst>
      <p:ext uri="{BB962C8B-B14F-4D97-AF65-F5344CB8AC3E}">
        <p14:creationId xmlns:p14="http://schemas.microsoft.com/office/powerpoint/2010/main" val="752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4ECC8C-AF01-41EF-9140-7F2334205C3E}"/>
              </a:ext>
            </a:extLst>
          </p:cNvPr>
          <p:cNvPicPr>
            <a:picLocks noChangeAspect="1"/>
          </p:cNvPicPr>
          <p:nvPr/>
        </p:nvPicPr>
        <p:blipFill>
          <a:blip r:embed="rId2"/>
          <a:stretch>
            <a:fillRect/>
          </a:stretch>
        </p:blipFill>
        <p:spPr>
          <a:xfrm>
            <a:off x="3945016" y="1295646"/>
            <a:ext cx="1352609" cy="1014456"/>
          </a:xfrm>
          <a:prstGeom prst="rect">
            <a:avLst/>
          </a:prstGeom>
        </p:spPr>
      </p:pic>
      <p:sp>
        <p:nvSpPr>
          <p:cNvPr id="2" name="Title 1">
            <a:extLst>
              <a:ext uri="{FF2B5EF4-FFF2-40B4-BE49-F238E27FC236}">
                <a16:creationId xmlns:a16="http://schemas.microsoft.com/office/drawing/2014/main" id="{26E736CC-0073-467A-9E1A-E8F6CDF5426A}"/>
              </a:ext>
            </a:extLst>
          </p:cNvPr>
          <p:cNvSpPr>
            <a:spLocks noGrp="1"/>
          </p:cNvSpPr>
          <p:nvPr>
            <p:ph type="title"/>
          </p:nvPr>
        </p:nvSpPr>
        <p:spPr>
          <a:xfrm>
            <a:off x="344395" y="449047"/>
            <a:ext cx="7886700" cy="994172"/>
          </a:xfrm>
        </p:spPr>
        <p:txBody>
          <a:bodyPr>
            <a:normAutofit/>
          </a:bodyPr>
          <a:lstStyle/>
          <a:p>
            <a:pPr algn="ctr"/>
            <a:r>
              <a:rPr lang="en-US" sz="3600" dirty="0">
                <a:solidFill>
                  <a:prstClr val="white"/>
                </a:solidFill>
                <a:latin typeface="Calibri" panose="020F0502020204030204"/>
                <a:ea typeface="+mn-ea"/>
                <a:cs typeface="+mn-cs"/>
              </a:rPr>
              <a:t>Designing for the Environment</a:t>
            </a:r>
            <a:endParaRPr lang="en-US" sz="5400" dirty="0"/>
          </a:p>
        </p:txBody>
      </p:sp>
      <p:graphicFrame>
        <p:nvGraphicFramePr>
          <p:cNvPr id="4" name="Diagram 3">
            <a:extLst>
              <a:ext uri="{FF2B5EF4-FFF2-40B4-BE49-F238E27FC236}">
                <a16:creationId xmlns:a16="http://schemas.microsoft.com/office/drawing/2014/main" id="{1A5C7F07-5D5C-4BDE-A512-FFA56EAF2DC5}"/>
              </a:ext>
            </a:extLst>
          </p:cNvPr>
          <p:cNvGraphicFramePr/>
          <p:nvPr>
            <p:extLst>
              <p:ext uri="{D42A27DB-BD31-4B8C-83A1-F6EECF244321}">
                <p14:modId xmlns:p14="http://schemas.microsoft.com/office/powerpoint/2010/main" val="3527907892"/>
              </p:ext>
            </p:extLst>
          </p:nvPr>
        </p:nvGraphicFramePr>
        <p:xfrm>
          <a:off x="2553508" y="2212841"/>
          <a:ext cx="4135626" cy="2656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729250F-A228-4F5E-8F12-A883B9014655}"/>
              </a:ext>
            </a:extLst>
          </p:cNvPr>
          <p:cNvPicPr>
            <a:picLocks noChangeAspect="1"/>
          </p:cNvPicPr>
          <p:nvPr/>
        </p:nvPicPr>
        <p:blipFill>
          <a:blip r:embed="rId8"/>
          <a:stretch>
            <a:fillRect/>
          </a:stretch>
        </p:blipFill>
        <p:spPr>
          <a:xfrm>
            <a:off x="5980282" y="3350580"/>
            <a:ext cx="1417706" cy="1169391"/>
          </a:xfrm>
          <a:prstGeom prst="rect">
            <a:avLst/>
          </a:prstGeom>
        </p:spPr>
      </p:pic>
      <p:pic>
        <p:nvPicPr>
          <p:cNvPr id="5" name="Picture 4">
            <a:extLst>
              <a:ext uri="{FF2B5EF4-FFF2-40B4-BE49-F238E27FC236}">
                <a16:creationId xmlns:a16="http://schemas.microsoft.com/office/drawing/2014/main" id="{61552241-A424-4ACC-BA7B-BDE49D75FBBE}"/>
              </a:ext>
            </a:extLst>
          </p:cNvPr>
          <p:cNvPicPr>
            <a:picLocks noChangeAspect="1"/>
          </p:cNvPicPr>
          <p:nvPr/>
        </p:nvPicPr>
        <p:blipFill>
          <a:blip r:embed="rId9"/>
          <a:stretch>
            <a:fillRect/>
          </a:stretch>
        </p:blipFill>
        <p:spPr>
          <a:xfrm>
            <a:off x="3872995" y="4869484"/>
            <a:ext cx="1597680" cy="1203112"/>
          </a:xfrm>
          <a:prstGeom prst="rect">
            <a:avLst/>
          </a:prstGeom>
        </p:spPr>
      </p:pic>
      <p:pic>
        <p:nvPicPr>
          <p:cNvPr id="7" name="Picture 6">
            <a:extLst>
              <a:ext uri="{FF2B5EF4-FFF2-40B4-BE49-F238E27FC236}">
                <a16:creationId xmlns:a16="http://schemas.microsoft.com/office/drawing/2014/main" id="{0025E44F-DE2D-409D-AEEC-A2C9AB197D33}"/>
              </a:ext>
            </a:extLst>
          </p:cNvPr>
          <p:cNvPicPr>
            <a:picLocks noChangeAspect="1"/>
          </p:cNvPicPr>
          <p:nvPr/>
        </p:nvPicPr>
        <p:blipFill>
          <a:blip r:embed="rId10"/>
          <a:stretch>
            <a:fillRect/>
          </a:stretch>
        </p:blipFill>
        <p:spPr>
          <a:xfrm>
            <a:off x="809897" y="2600549"/>
            <a:ext cx="2566785" cy="1679105"/>
          </a:xfrm>
          <a:prstGeom prst="rect">
            <a:avLst/>
          </a:prstGeom>
        </p:spPr>
      </p:pic>
    </p:spTree>
    <p:extLst>
      <p:ext uri="{BB962C8B-B14F-4D97-AF65-F5344CB8AC3E}">
        <p14:creationId xmlns:p14="http://schemas.microsoft.com/office/powerpoint/2010/main" val="220603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9ED664-FEBC-4F9B-A511-077E1176F279}"/>
              </a:ext>
            </a:extLst>
          </p:cNvPr>
          <p:cNvSpPr/>
          <p:nvPr/>
        </p:nvSpPr>
        <p:spPr>
          <a:xfrm>
            <a:off x="5443014" y="4273536"/>
            <a:ext cx="3221831" cy="15379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4" name="Title 1">
            <a:extLst>
              <a:ext uri="{FF2B5EF4-FFF2-40B4-BE49-F238E27FC236}">
                <a16:creationId xmlns:a16="http://schemas.microsoft.com/office/drawing/2014/main" id="{E2A167DE-B518-4952-8779-B19D182758F5}"/>
              </a:ext>
            </a:extLst>
          </p:cNvPr>
          <p:cNvSpPr>
            <a:spLocks noGrp="1"/>
          </p:cNvSpPr>
          <p:nvPr>
            <p:ph type="title"/>
          </p:nvPr>
        </p:nvSpPr>
        <p:spPr>
          <a:xfrm>
            <a:off x="510221" y="192181"/>
            <a:ext cx="7886700" cy="994172"/>
          </a:xfrm>
        </p:spPr>
        <p:txBody>
          <a:bodyPr>
            <a:normAutofit/>
          </a:bodyPr>
          <a:lstStyle/>
          <a:p>
            <a:pPr algn="ctr"/>
            <a:r>
              <a:rPr lang="en-US" sz="4000" b="1" dirty="0">
                <a:solidFill>
                  <a:schemeClr val="bg1"/>
                </a:solidFill>
              </a:rPr>
              <a:t>Watch Out for Errors/Failures!</a:t>
            </a:r>
          </a:p>
        </p:txBody>
      </p:sp>
      <p:pic>
        <p:nvPicPr>
          <p:cNvPr id="5" name="Picture 4">
            <a:extLst>
              <a:ext uri="{FF2B5EF4-FFF2-40B4-BE49-F238E27FC236}">
                <a16:creationId xmlns:a16="http://schemas.microsoft.com/office/drawing/2014/main" id="{E3D8AD65-FA9E-4040-975E-8D0E755C4E2D}"/>
              </a:ext>
            </a:extLst>
          </p:cNvPr>
          <p:cNvPicPr>
            <a:picLocks noChangeAspect="1"/>
          </p:cNvPicPr>
          <p:nvPr/>
        </p:nvPicPr>
        <p:blipFill>
          <a:blip r:embed="rId2"/>
          <a:stretch>
            <a:fillRect/>
          </a:stretch>
        </p:blipFill>
        <p:spPr>
          <a:xfrm>
            <a:off x="5477885" y="4366572"/>
            <a:ext cx="3186960" cy="1550042"/>
          </a:xfrm>
          <a:prstGeom prst="rect">
            <a:avLst/>
          </a:prstGeom>
        </p:spPr>
      </p:pic>
      <p:pic>
        <p:nvPicPr>
          <p:cNvPr id="6" name="Picture 5">
            <a:extLst>
              <a:ext uri="{FF2B5EF4-FFF2-40B4-BE49-F238E27FC236}">
                <a16:creationId xmlns:a16="http://schemas.microsoft.com/office/drawing/2014/main" id="{9F8B7064-87EB-4083-982C-94C8E23543A4}"/>
              </a:ext>
            </a:extLst>
          </p:cNvPr>
          <p:cNvPicPr>
            <a:picLocks noChangeAspect="1"/>
          </p:cNvPicPr>
          <p:nvPr/>
        </p:nvPicPr>
        <p:blipFill>
          <a:blip r:embed="rId3"/>
          <a:stretch>
            <a:fillRect/>
          </a:stretch>
        </p:blipFill>
        <p:spPr>
          <a:xfrm>
            <a:off x="2669079" y="1599873"/>
            <a:ext cx="3086368" cy="1851319"/>
          </a:xfrm>
          <a:prstGeom prst="rect">
            <a:avLst/>
          </a:prstGeom>
        </p:spPr>
      </p:pic>
      <p:cxnSp>
        <p:nvCxnSpPr>
          <p:cNvPr id="8" name="Elbow Connector 10">
            <a:extLst>
              <a:ext uri="{FF2B5EF4-FFF2-40B4-BE49-F238E27FC236}">
                <a16:creationId xmlns:a16="http://schemas.microsoft.com/office/drawing/2014/main" id="{EFB9F599-8D07-40C6-BC35-1A2AE32DFF42}"/>
              </a:ext>
            </a:extLst>
          </p:cNvPr>
          <p:cNvCxnSpPr>
            <a:cxnSpLocks/>
          </p:cNvCxnSpPr>
          <p:nvPr/>
        </p:nvCxnSpPr>
        <p:spPr>
          <a:xfrm rot="5400000">
            <a:off x="1410733" y="2955634"/>
            <a:ext cx="1523541" cy="1318895"/>
          </a:xfrm>
          <a:prstGeom prst="bentConnector3">
            <a:avLst>
              <a:gd name="adj1" fmla="val 750"/>
            </a:avLst>
          </a:prstGeom>
          <a:ln w="44450">
            <a:solidFill>
              <a:schemeClr val="accent2"/>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Elbow Connector 15">
            <a:extLst>
              <a:ext uri="{FF2B5EF4-FFF2-40B4-BE49-F238E27FC236}">
                <a16:creationId xmlns:a16="http://schemas.microsoft.com/office/drawing/2014/main" id="{AE740923-DD2D-4C43-BE56-07F0BF09B46D}"/>
              </a:ext>
            </a:extLst>
          </p:cNvPr>
          <p:cNvCxnSpPr>
            <a:cxnSpLocks/>
          </p:cNvCxnSpPr>
          <p:nvPr/>
        </p:nvCxnSpPr>
        <p:spPr>
          <a:xfrm>
            <a:off x="5435373" y="2853310"/>
            <a:ext cx="1610916" cy="1420226"/>
          </a:xfrm>
          <a:prstGeom prst="bentConnector2">
            <a:avLst/>
          </a:prstGeom>
          <a:ln w="44450">
            <a:solidFill>
              <a:schemeClr val="accent2"/>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Elbow Connector 8">
            <a:extLst>
              <a:ext uri="{FF2B5EF4-FFF2-40B4-BE49-F238E27FC236}">
                <a16:creationId xmlns:a16="http://schemas.microsoft.com/office/drawing/2014/main" id="{02DBBB70-3C73-4B9C-BFE1-9BFAF0881C72}"/>
              </a:ext>
            </a:extLst>
          </p:cNvPr>
          <p:cNvCxnSpPr>
            <a:cxnSpLocks/>
            <a:endCxn id="2" idx="1"/>
          </p:cNvCxnSpPr>
          <p:nvPr/>
        </p:nvCxnSpPr>
        <p:spPr>
          <a:xfrm>
            <a:off x="4356847" y="2204729"/>
            <a:ext cx="2410860" cy="9525"/>
          </a:xfrm>
          <a:prstGeom prst="bentConnector3">
            <a:avLst>
              <a:gd name="adj1" fmla="val 50000"/>
            </a:avLst>
          </a:prstGeom>
          <a:ln w="44450">
            <a:solidFill>
              <a:schemeClr val="accent2"/>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BA7CEC6-15E2-4C59-AF94-47E2A1DBCB30}"/>
              </a:ext>
            </a:extLst>
          </p:cNvPr>
          <p:cNvPicPr>
            <a:picLocks noChangeAspect="1"/>
          </p:cNvPicPr>
          <p:nvPr/>
        </p:nvPicPr>
        <p:blipFill rotWithShape="1">
          <a:blip r:embed="rId4"/>
          <a:srcRect l="9814"/>
          <a:stretch/>
        </p:blipFill>
        <p:spPr>
          <a:xfrm>
            <a:off x="131942" y="4376852"/>
            <a:ext cx="4321629" cy="1454022"/>
          </a:xfrm>
          <a:prstGeom prst="rect">
            <a:avLst/>
          </a:prstGeom>
        </p:spPr>
      </p:pic>
      <p:pic>
        <p:nvPicPr>
          <p:cNvPr id="2" name="Picture 1">
            <a:extLst>
              <a:ext uri="{FF2B5EF4-FFF2-40B4-BE49-F238E27FC236}">
                <a16:creationId xmlns:a16="http://schemas.microsoft.com/office/drawing/2014/main" id="{8C1B1F8A-F025-41E0-93F5-C7CB67C9A605}"/>
              </a:ext>
            </a:extLst>
          </p:cNvPr>
          <p:cNvPicPr>
            <a:picLocks noChangeAspect="1"/>
          </p:cNvPicPr>
          <p:nvPr/>
        </p:nvPicPr>
        <p:blipFill>
          <a:blip r:embed="rId5"/>
          <a:stretch>
            <a:fillRect/>
          </a:stretch>
        </p:blipFill>
        <p:spPr>
          <a:xfrm>
            <a:off x="6767707" y="1649183"/>
            <a:ext cx="1678070" cy="1111092"/>
          </a:xfrm>
          <a:prstGeom prst="rect">
            <a:avLst/>
          </a:prstGeom>
        </p:spPr>
      </p:pic>
      <p:grpSp>
        <p:nvGrpSpPr>
          <p:cNvPr id="18" name="Group 17">
            <a:extLst>
              <a:ext uri="{FF2B5EF4-FFF2-40B4-BE49-F238E27FC236}">
                <a16:creationId xmlns:a16="http://schemas.microsoft.com/office/drawing/2014/main" id="{2CFBA773-810B-40DA-8269-B5557D7E60CF}"/>
              </a:ext>
            </a:extLst>
          </p:cNvPr>
          <p:cNvGrpSpPr/>
          <p:nvPr/>
        </p:nvGrpSpPr>
        <p:grpSpPr>
          <a:xfrm>
            <a:off x="5914528" y="2782946"/>
            <a:ext cx="3229472" cy="733959"/>
            <a:chOff x="7584141" y="3055506"/>
            <a:chExt cx="4305962" cy="978612"/>
          </a:xfrm>
        </p:grpSpPr>
        <p:sp>
          <p:nvSpPr>
            <p:cNvPr id="17" name="Flowchart: Process 16">
              <a:extLst>
                <a:ext uri="{FF2B5EF4-FFF2-40B4-BE49-F238E27FC236}">
                  <a16:creationId xmlns:a16="http://schemas.microsoft.com/office/drawing/2014/main" id="{6656323E-E298-4F55-ABD4-7E440CEA963E}"/>
                </a:ext>
              </a:extLst>
            </p:cNvPr>
            <p:cNvSpPr/>
            <p:nvPr/>
          </p:nvSpPr>
          <p:spPr>
            <a:xfrm>
              <a:off x="7584141" y="3055506"/>
              <a:ext cx="4295775" cy="978612"/>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71CC2758-9233-4C0E-82A6-FFFA256E0BB9}"/>
                </a:ext>
              </a:extLst>
            </p:cNvPr>
            <p:cNvPicPr>
              <a:picLocks noChangeAspect="1"/>
            </p:cNvPicPr>
            <p:nvPr/>
          </p:nvPicPr>
          <p:blipFill>
            <a:blip r:embed="rId6"/>
            <a:stretch>
              <a:fillRect/>
            </a:stretch>
          </p:blipFill>
          <p:spPr>
            <a:xfrm>
              <a:off x="7587866" y="3072109"/>
              <a:ext cx="4302237" cy="930214"/>
            </a:xfrm>
            <a:prstGeom prst="rect">
              <a:avLst/>
            </a:prstGeom>
          </p:spPr>
        </p:pic>
      </p:grpSp>
    </p:spTree>
    <p:extLst>
      <p:ext uri="{BB962C8B-B14F-4D97-AF65-F5344CB8AC3E}">
        <p14:creationId xmlns:p14="http://schemas.microsoft.com/office/powerpoint/2010/main" val="24032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118C-CA9B-4A1A-B5CA-AE7804BFF4F0}"/>
              </a:ext>
            </a:extLst>
          </p:cNvPr>
          <p:cNvSpPr>
            <a:spLocks noGrp="1"/>
          </p:cNvSpPr>
          <p:nvPr>
            <p:ph type="title"/>
          </p:nvPr>
        </p:nvSpPr>
        <p:spPr>
          <a:xfrm>
            <a:off x="640627" y="420970"/>
            <a:ext cx="7886700" cy="994172"/>
          </a:xfrm>
        </p:spPr>
        <p:txBody>
          <a:bodyPr>
            <a:normAutofit fontScale="90000"/>
          </a:bodyPr>
          <a:lstStyle/>
          <a:p>
            <a:pPr algn="ctr"/>
            <a:br>
              <a:rPr lang="en-US" sz="3600" b="1" dirty="0">
                <a:solidFill>
                  <a:schemeClr val="bg1"/>
                </a:solidFill>
              </a:rPr>
            </a:br>
            <a:r>
              <a:rPr lang="en-US" sz="4000" b="1" dirty="0">
                <a:solidFill>
                  <a:schemeClr val="bg1"/>
                </a:solidFill>
              </a:rPr>
              <a:t>Safety &amp; The Swiss Cheese Model</a:t>
            </a:r>
            <a:endParaRPr lang="en-US" sz="3600" b="1" dirty="0">
              <a:solidFill>
                <a:schemeClr val="bg1"/>
              </a:solidFill>
            </a:endParaRPr>
          </a:p>
        </p:txBody>
      </p:sp>
      <p:sp>
        <p:nvSpPr>
          <p:cNvPr id="4" name="Rectangle 5">
            <a:extLst>
              <a:ext uri="{FF2B5EF4-FFF2-40B4-BE49-F238E27FC236}">
                <a16:creationId xmlns:a16="http://schemas.microsoft.com/office/drawing/2014/main" id="{548DF81B-BD31-4DDA-AEB9-2879F085B74E}"/>
              </a:ext>
            </a:extLst>
          </p:cNvPr>
          <p:cNvSpPr txBox="1">
            <a:spLocks noChangeArrowheads="1"/>
          </p:cNvSpPr>
          <p:nvPr/>
        </p:nvSpPr>
        <p:spPr>
          <a:xfrm>
            <a:off x="0" y="1607830"/>
            <a:ext cx="3265415" cy="4026716"/>
          </a:xfrm>
          <a:prstGeom prst="rect">
            <a:avLst/>
          </a:prstGeom>
        </p:spPr>
        <p:txBody>
          <a:bodyPr>
            <a:noAutofit/>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indent="-133350" defTabSz="342900">
              <a:spcAft>
                <a:spcPts val="450"/>
              </a:spcAft>
            </a:pPr>
            <a:r>
              <a:rPr lang="en-US" sz="1500" dirty="0">
                <a:solidFill>
                  <a:prstClr val="white"/>
                </a:solidFill>
              </a:rPr>
              <a:t>Designers understand H/W and S/W-not humans!</a:t>
            </a:r>
          </a:p>
          <a:p>
            <a:pPr marL="133350" indent="-133350" defTabSz="342900">
              <a:spcAft>
                <a:spcPts val="450"/>
              </a:spcAft>
            </a:pPr>
            <a:r>
              <a:rPr lang="en-US" sz="1500" dirty="0">
                <a:solidFill>
                  <a:prstClr val="white"/>
                </a:solidFill>
              </a:rPr>
              <a:t>Engage the HSI practitioner early -practitioner does not have the option to “redesign” the human to fit the system </a:t>
            </a:r>
          </a:p>
          <a:p>
            <a:pPr marL="133350" indent="-133350" defTabSz="342900">
              <a:spcAft>
                <a:spcPts val="450"/>
              </a:spcAft>
            </a:pPr>
            <a:r>
              <a:rPr lang="en-US" sz="1500" dirty="0">
                <a:solidFill>
                  <a:prstClr val="white"/>
                </a:solidFill>
              </a:rPr>
              <a:t>Build the system right!</a:t>
            </a:r>
          </a:p>
          <a:p>
            <a:pPr marL="133350" indent="-133350" defTabSz="342900">
              <a:spcAft>
                <a:spcPts val="450"/>
              </a:spcAft>
            </a:pPr>
            <a:r>
              <a:rPr lang="en-US" sz="1500" dirty="0">
                <a:solidFill>
                  <a:prstClr val="white"/>
                </a:solidFill>
              </a:rPr>
              <a:t>HSI support of reducing systems errors/failures by ensuring the system accommodates user capabilities and limitations </a:t>
            </a:r>
          </a:p>
          <a:p>
            <a:pPr marL="0" indent="0" defTabSz="342900">
              <a:spcAft>
                <a:spcPts val="450"/>
              </a:spcAft>
              <a:buNone/>
            </a:pPr>
            <a:endParaRPr lang="en-US" sz="1500" dirty="0">
              <a:solidFill>
                <a:prstClr val="white"/>
              </a:solidFill>
            </a:endParaRPr>
          </a:p>
          <a:p>
            <a:pPr marL="342900" lvl="1" indent="0" defTabSz="342900">
              <a:spcAft>
                <a:spcPts val="450"/>
              </a:spcAft>
              <a:buNone/>
            </a:pPr>
            <a:endParaRPr lang="en-US" sz="1350" b="1" dirty="0">
              <a:solidFill>
                <a:prstClr val="white"/>
              </a:solidFill>
            </a:endParaRPr>
          </a:p>
          <a:p>
            <a:pPr marL="514350" lvl="1" indent="-171450" defTabSz="342900">
              <a:spcAft>
                <a:spcPts val="450"/>
              </a:spcAft>
            </a:pPr>
            <a:endParaRPr lang="en-US" sz="1350" b="1" dirty="0">
              <a:solidFill>
                <a:prstClr val="white"/>
              </a:solidFill>
            </a:endParaRPr>
          </a:p>
          <a:p>
            <a:pPr marL="0" indent="0" defTabSz="342900">
              <a:spcAft>
                <a:spcPts val="450"/>
              </a:spcAft>
              <a:buNone/>
            </a:pPr>
            <a:r>
              <a:rPr lang="en-US" sz="1500" cap="all" dirty="0">
                <a:solidFill>
                  <a:prstClr val="white"/>
                </a:solidFill>
              </a:rPr>
              <a:t> </a:t>
            </a:r>
          </a:p>
          <a:p>
            <a:pPr marL="133350" indent="-133350" defTabSz="342900">
              <a:spcAft>
                <a:spcPts val="450"/>
              </a:spcAft>
            </a:pPr>
            <a:endParaRPr lang="en-US" sz="1500" dirty="0">
              <a:solidFill>
                <a:prstClr val="white"/>
              </a:solidFill>
            </a:endParaRPr>
          </a:p>
        </p:txBody>
      </p:sp>
      <p:grpSp>
        <p:nvGrpSpPr>
          <p:cNvPr id="3" name="Group 2">
            <a:extLst>
              <a:ext uri="{FF2B5EF4-FFF2-40B4-BE49-F238E27FC236}">
                <a16:creationId xmlns:a16="http://schemas.microsoft.com/office/drawing/2014/main" id="{5CD2820A-365A-460F-8DBB-DD50AAF4A4E8}"/>
              </a:ext>
            </a:extLst>
          </p:cNvPr>
          <p:cNvGrpSpPr/>
          <p:nvPr/>
        </p:nvGrpSpPr>
        <p:grpSpPr>
          <a:xfrm>
            <a:off x="3169920" y="1607830"/>
            <a:ext cx="5974080" cy="4026716"/>
            <a:chOff x="4948695" y="1704002"/>
            <a:chExt cx="6421074" cy="4094561"/>
          </a:xfrm>
        </p:grpSpPr>
        <p:sp>
          <p:nvSpPr>
            <p:cNvPr id="6" name="Rectangle 5">
              <a:extLst>
                <a:ext uri="{FF2B5EF4-FFF2-40B4-BE49-F238E27FC236}">
                  <a16:creationId xmlns:a16="http://schemas.microsoft.com/office/drawing/2014/main" id="{B5BB258D-D7C6-4048-AD39-254ADB2CE449}"/>
                </a:ext>
              </a:extLst>
            </p:cNvPr>
            <p:cNvSpPr/>
            <p:nvPr/>
          </p:nvSpPr>
          <p:spPr>
            <a:xfrm>
              <a:off x="4948695" y="1704002"/>
              <a:ext cx="6421074" cy="40945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AE4E0E48-A69F-4935-98F1-AF84356EF41E}"/>
                </a:ext>
              </a:extLst>
            </p:cNvPr>
            <p:cNvPicPr>
              <a:picLocks noChangeAspect="1"/>
            </p:cNvPicPr>
            <p:nvPr/>
          </p:nvPicPr>
          <p:blipFill>
            <a:blip r:embed="rId2"/>
            <a:stretch>
              <a:fillRect/>
            </a:stretch>
          </p:blipFill>
          <p:spPr>
            <a:xfrm>
              <a:off x="4964664" y="1828855"/>
              <a:ext cx="6405105" cy="3712790"/>
            </a:xfrm>
            <a:prstGeom prst="rect">
              <a:avLst/>
            </a:prstGeom>
          </p:spPr>
        </p:pic>
      </p:grpSp>
    </p:spTree>
    <p:extLst>
      <p:ext uri="{BB962C8B-B14F-4D97-AF65-F5344CB8AC3E}">
        <p14:creationId xmlns:p14="http://schemas.microsoft.com/office/powerpoint/2010/main" val="28091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stretch>
            <a:fillRect/>
          </a:stretch>
        </p:blipFill>
        <p:spPr>
          <a:xfrm>
            <a:off x="595794" y="1602776"/>
            <a:ext cx="7965114" cy="4019136"/>
          </a:xfrm>
          <a:prstGeom prst="rect">
            <a:avLst/>
          </a:prstGeom>
        </p:spPr>
      </p:pic>
      <p:sp>
        <p:nvSpPr>
          <p:cNvPr id="28" name="Rounded Rectangle 27"/>
          <p:cNvSpPr/>
          <p:nvPr/>
        </p:nvSpPr>
        <p:spPr>
          <a:xfrm>
            <a:off x="4938593" y="2206241"/>
            <a:ext cx="2575743" cy="3257760"/>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6" name="Rounded Rectangle 25"/>
          <p:cNvSpPr/>
          <p:nvPr/>
        </p:nvSpPr>
        <p:spPr>
          <a:xfrm>
            <a:off x="1002702" y="2276053"/>
            <a:ext cx="2695354" cy="3278130"/>
          </a:xfrm>
          <a:prstGeom prst="roundRect">
            <a:avLst/>
          </a:prstGeom>
          <a:solidFill>
            <a:schemeClr val="bg1">
              <a:lumMod val="75000"/>
              <a:alpha val="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200" dirty="0">
                <a:solidFill>
                  <a:srgbClr val="70AD47">
                    <a:lumMod val="40000"/>
                    <a:lumOff val="60000"/>
                  </a:srgbClr>
                </a:solidFill>
                <a:latin typeface="Calibri" panose="020F0502020204030204"/>
              </a:rPr>
              <a:t>1111000101010101010101010101010101010101010101111111111000000000000000000000111111111111111100101010101010101010100000000000000000111111100000000000000110101010101010101010101010110111111111111111110000000101010101010101010101010101011111111111111111111100000011110000000000111110000001110000000000000000000000111100000000000000011111111111100011100001111001010100101010101010101010101010101101010101010101010101010000000000000011111000111111111111111110000000000</a:t>
            </a:r>
          </a:p>
        </p:txBody>
      </p:sp>
      <p:sp>
        <p:nvSpPr>
          <p:cNvPr id="2" name="Title 1"/>
          <p:cNvSpPr>
            <a:spLocks noGrp="1"/>
          </p:cNvSpPr>
          <p:nvPr>
            <p:ph type="title"/>
          </p:nvPr>
        </p:nvSpPr>
        <p:spPr>
          <a:xfrm>
            <a:off x="595794" y="971990"/>
            <a:ext cx="8062912" cy="557213"/>
          </a:xfrm>
        </p:spPr>
        <p:txBody>
          <a:bodyPr>
            <a:normAutofit/>
          </a:bodyPr>
          <a:lstStyle/>
          <a:p>
            <a:pPr algn="ctr"/>
            <a:r>
              <a:rPr lang="en-US" dirty="0">
                <a:solidFill>
                  <a:schemeClr val="bg1"/>
                </a:solidFill>
              </a:rPr>
              <a:t>Major Challenge-Improve Training </a:t>
            </a:r>
          </a:p>
        </p:txBody>
      </p:sp>
      <p:pic>
        <p:nvPicPr>
          <p:cNvPr id="13" name="Picture 12"/>
          <p:cNvPicPr>
            <a:picLocks noChangeAspect="1"/>
          </p:cNvPicPr>
          <p:nvPr/>
        </p:nvPicPr>
        <p:blipFill>
          <a:blip r:embed="rId3"/>
          <a:stretch>
            <a:fillRect/>
          </a:stretch>
        </p:blipFill>
        <p:spPr>
          <a:xfrm>
            <a:off x="2392792" y="2271129"/>
            <a:ext cx="1155710" cy="866782"/>
          </a:xfrm>
          <a:prstGeom prst="rect">
            <a:avLst/>
          </a:prstGeom>
          <a:effectLst>
            <a:softEdge rad="114300"/>
          </a:effectLst>
        </p:spPr>
      </p:pic>
      <p:pic>
        <p:nvPicPr>
          <p:cNvPr id="14" name="Picture 13"/>
          <p:cNvPicPr>
            <a:picLocks noChangeAspect="1"/>
          </p:cNvPicPr>
          <p:nvPr/>
        </p:nvPicPr>
        <p:blipFill>
          <a:blip r:embed="rId4"/>
          <a:stretch>
            <a:fillRect/>
          </a:stretch>
        </p:blipFill>
        <p:spPr>
          <a:xfrm>
            <a:off x="1261293" y="2648980"/>
            <a:ext cx="1153736" cy="809459"/>
          </a:xfrm>
          <a:prstGeom prst="rect">
            <a:avLst/>
          </a:prstGeom>
          <a:effectLst>
            <a:softEdge rad="101600"/>
          </a:effectLst>
        </p:spPr>
      </p:pic>
      <p:pic>
        <p:nvPicPr>
          <p:cNvPr id="15" name="Picture 14"/>
          <p:cNvPicPr>
            <a:picLocks noChangeAspect="1"/>
          </p:cNvPicPr>
          <p:nvPr/>
        </p:nvPicPr>
        <p:blipFill>
          <a:blip r:embed="rId5"/>
          <a:stretch>
            <a:fillRect/>
          </a:stretch>
        </p:blipFill>
        <p:spPr>
          <a:xfrm>
            <a:off x="1116419" y="4187342"/>
            <a:ext cx="1011140" cy="639962"/>
          </a:xfrm>
          <a:prstGeom prst="rect">
            <a:avLst/>
          </a:prstGeom>
          <a:effectLst>
            <a:softEdge rad="63500"/>
          </a:effectLst>
        </p:spPr>
      </p:pic>
      <p:pic>
        <p:nvPicPr>
          <p:cNvPr id="16" name="Picture 15"/>
          <p:cNvPicPr>
            <a:picLocks noChangeAspect="1"/>
          </p:cNvPicPr>
          <p:nvPr/>
        </p:nvPicPr>
        <p:blipFill>
          <a:blip r:embed="rId6"/>
          <a:stretch>
            <a:fillRect/>
          </a:stretch>
        </p:blipFill>
        <p:spPr>
          <a:xfrm>
            <a:off x="2285262" y="4501139"/>
            <a:ext cx="925010" cy="925010"/>
          </a:xfrm>
          <a:prstGeom prst="rect">
            <a:avLst/>
          </a:prstGeom>
          <a:effectLst>
            <a:softEdge rad="76200"/>
          </a:effectLst>
        </p:spPr>
      </p:pic>
      <p:pic>
        <p:nvPicPr>
          <p:cNvPr id="17" name="Picture 16"/>
          <p:cNvPicPr>
            <a:picLocks noChangeAspect="1"/>
          </p:cNvPicPr>
          <p:nvPr/>
        </p:nvPicPr>
        <p:blipFill rotWithShape="1">
          <a:blip r:embed="rId7"/>
          <a:srcRect t="-1" r="47573" b="-872"/>
          <a:stretch/>
        </p:blipFill>
        <p:spPr>
          <a:xfrm>
            <a:off x="2127559" y="3342398"/>
            <a:ext cx="1021556" cy="1105910"/>
          </a:xfrm>
          <a:prstGeom prst="rect">
            <a:avLst/>
          </a:prstGeom>
          <a:effectLst>
            <a:softEdge rad="88900"/>
          </a:effectLst>
        </p:spPr>
      </p:pic>
      <p:pic>
        <p:nvPicPr>
          <p:cNvPr id="18" name="Picture 17"/>
          <p:cNvPicPr>
            <a:picLocks noChangeAspect="1"/>
          </p:cNvPicPr>
          <p:nvPr/>
        </p:nvPicPr>
        <p:blipFill rotWithShape="1">
          <a:blip r:embed="rId7"/>
          <a:srcRect l="52363"/>
          <a:stretch/>
        </p:blipFill>
        <p:spPr>
          <a:xfrm>
            <a:off x="5235868" y="3373989"/>
            <a:ext cx="928217" cy="1096346"/>
          </a:xfrm>
          <a:prstGeom prst="rect">
            <a:avLst/>
          </a:prstGeom>
          <a:effectLst>
            <a:softEdge rad="76200"/>
          </a:effectLst>
        </p:spPr>
      </p:pic>
      <p:pic>
        <p:nvPicPr>
          <p:cNvPr id="19" name="Picture 18"/>
          <p:cNvPicPr>
            <a:picLocks noChangeAspect="1"/>
          </p:cNvPicPr>
          <p:nvPr/>
        </p:nvPicPr>
        <p:blipFill>
          <a:blip r:embed="rId3"/>
          <a:stretch>
            <a:fillRect/>
          </a:stretch>
        </p:blipFill>
        <p:spPr>
          <a:xfrm>
            <a:off x="5235868" y="2287460"/>
            <a:ext cx="1073189" cy="804891"/>
          </a:xfrm>
          <a:prstGeom prst="rect">
            <a:avLst/>
          </a:prstGeom>
          <a:effectLst>
            <a:softEdge rad="114300"/>
          </a:effectLst>
        </p:spPr>
      </p:pic>
      <p:pic>
        <p:nvPicPr>
          <p:cNvPr id="20" name="Picture 19"/>
          <p:cNvPicPr>
            <a:picLocks noChangeAspect="1"/>
          </p:cNvPicPr>
          <p:nvPr/>
        </p:nvPicPr>
        <p:blipFill>
          <a:blip r:embed="rId4"/>
          <a:stretch>
            <a:fillRect/>
          </a:stretch>
        </p:blipFill>
        <p:spPr>
          <a:xfrm>
            <a:off x="6244406" y="2755162"/>
            <a:ext cx="1047482" cy="734911"/>
          </a:xfrm>
          <a:prstGeom prst="rect">
            <a:avLst/>
          </a:prstGeom>
          <a:effectLst>
            <a:softEdge rad="101600"/>
          </a:effectLst>
        </p:spPr>
      </p:pic>
      <p:pic>
        <p:nvPicPr>
          <p:cNvPr id="21" name="Picture 20"/>
          <p:cNvPicPr>
            <a:picLocks noChangeAspect="1"/>
          </p:cNvPicPr>
          <p:nvPr/>
        </p:nvPicPr>
        <p:blipFill>
          <a:blip r:embed="rId5"/>
          <a:stretch>
            <a:fillRect/>
          </a:stretch>
        </p:blipFill>
        <p:spPr>
          <a:xfrm>
            <a:off x="6309057" y="4108252"/>
            <a:ext cx="1136102" cy="719052"/>
          </a:xfrm>
          <a:prstGeom prst="rect">
            <a:avLst/>
          </a:prstGeom>
          <a:effectLst>
            <a:softEdge rad="63500"/>
          </a:effectLst>
        </p:spPr>
      </p:pic>
      <p:pic>
        <p:nvPicPr>
          <p:cNvPr id="22" name="Picture 21"/>
          <p:cNvPicPr>
            <a:picLocks noChangeAspect="1"/>
          </p:cNvPicPr>
          <p:nvPr/>
        </p:nvPicPr>
        <p:blipFill>
          <a:blip r:embed="rId6"/>
          <a:stretch>
            <a:fillRect/>
          </a:stretch>
        </p:blipFill>
        <p:spPr>
          <a:xfrm>
            <a:off x="5320141" y="4588206"/>
            <a:ext cx="867025" cy="867025"/>
          </a:xfrm>
          <a:prstGeom prst="rect">
            <a:avLst/>
          </a:prstGeom>
          <a:effectLst>
            <a:softEdge rad="76200"/>
          </a:effectLst>
        </p:spPr>
      </p:pic>
      <p:sp>
        <p:nvSpPr>
          <p:cNvPr id="29" name="TextBox 28"/>
          <p:cNvSpPr txBox="1"/>
          <p:nvPr/>
        </p:nvSpPr>
        <p:spPr>
          <a:xfrm>
            <a:off x="1621989" y="5564309"/>
            <a:ext cx="1443024" cy="369332"/>
          </a:xfrm>
          <a:prstGeom prst="rect">
            <a:avLst/>
          </a:prstGeom>
          <a:noFill/>
        </p:spPr>
        <p:txBody>
          <a:bodyPr wrap="none" rtlCol="0">
            <a:spAutoFit/>
          </a:bodyPr>
          <a:lstStyle/>
          <a:p>
            <a:pPr defTabSz="685800" eaLnBrk="1" fontAlgn="auto" hangingPunct="1">
              <a:spcBef>
                <a:spcPts val="0"/>
              </a:spcBef>
              <a:spcAft>
                <a:spcPts val="0"/>
              </a:spcAft>
            </a:pPr>
            <a:r>
              <a:rPr lang="en-US" sz="1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rPr>
              <a:t>Virtual Space</a:t>
            </a:r>
          </a:p>
        </p:txBody>
      </p:sp>
      <p:sp>
        <p:nvSpPr>
          <p:cNvPr id="30" name="TextBox 29"/>
          <p:cNvSpPr txBox="1"/>
          <p:nvPr/>
        </p:nvSpPr>
        <p:spPr>
          <a:xfrm>
            <a:off x="5463652" y="5566153"/>
            <a:ext cx="1557862" cy="369332"/>
          </a:xfrm>
          <a:prstGeom prst="rect">
            <a:avLst/>
          </a:prstGeom>
          <a:noFill/>
        </p:spPr>
        <p:txBody>
          <a:bodyPr wrap="none" rtlCol="0">
            <a:spAutoFit/>
          </a:bodyPr>
          <a:lstStyle/>
          <a:p>
            <a:pPr defTabSz="685800" eaLnBrk="1" fontAlgn="auto" hangingPunct="1">
              <a:spcBef>
                <a:spcPts val="0"/>
              </a:spcBef>
              <a:spcAft>
                <a:spcPts val="0"/>
              </a:spcAft>
            </a:pPr>
            <a:r>
              <a:rPr lang="en-US" sz="1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rPr>
              <a:t>Physical Space</a:t>
            </a:r>
          </a:p>
        </p:txBody>
      </p:sp>
      <p:sp>
        <p:nvSpPr>
          <p:cNvPr id="35" name="Right Arrow 34"/>
          <p:cNvSpPr/>
          <p:nvPr/>
        </p:nvSpPr>
        <p:spPr>
          <a:xfrm>
            <a:off x="3762383" y="4067181"/>
            <a:ext cx="1107033" cy="282865"/>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350" dirty="0">
                <a:solidFill>
                  <a:prstClr val="white"/>
                </a:solidFill>
                <a:latin typeface="Calibri" panose="020F0502020204030204"/>
              </a:rPr>
              <a:t>101010101</a:t>
            </a:r>
          </a:p>
        </p:txBody>
      </p:sp>
      <p:pic>
        <p:nvPicPr>
          <p:cNvPr id="37" name="Picture 36"/>
          <p:cNvPicPr>
            <a:picLocks noChangeAspect="1"/>
          </p:cNvPicPr>
          <p:nvPr/>
        </p:nvPicPr>
        <p:blipFill>
          <a:blip r:embed="rId6"/>
          <a:stretch>
            <a:fillRect/>
          </a:stretch>
        </p:blipFill>
        <p:spPr>
          <a:xfrm>
            <a:off x="2262181" y="4501139"/>
            <a:ext cx="925010" cy="925010"/>
          </a:xfrm>
          <a:prstGeom prst="rect">
            <a:avLst/>
          </a:prstGeom>
          <a:effectLst>
            <a:softEdge rad="76200"/>
          </a:effectLst>
        </p:spPr>
      </p:pic>
      <p:pic>
        <p:nvPicPr>
          <p:cNvPr id="38" name="Picture 37"/>
          <p:cNvPicPr>
            <a:picLocks noChangeAspect="1"/>
          </p:cNvPicPr>
          <p:nvPr/>
        </p:nvPicPr>
        <p:blipFill>
          <a:blip r:embed="rId6"/>
          <a:stretch>
            <a:fillRect/>
          </a:stretch>
        </p:blipFill>
        <p:spPr>
          <a:xfrm>
            <a:off x="5297060" y="4588206"/>
            <a:ext cx="867025" cy="867025"/>
          </a:xfrm>
          <a:prstGeom prst="rect">
            <a:avLst/>
          </a:prstGeom>
          <a:effectLst>
            <a:softEdge rad="76200"/>
          </a:effectLst>
        </p:spPr>
      </p:pic>
      <p:pic>
        <p:nvPicPr>
          <p:cNvPr id="39" name="Picture 38"/>
          <p:cNvPicPr>
            <a:picLocks noChangeAspect="1"/>
          </p:cNvPicPr>
          <p:nvPr/>
        </p:nvPicPr>
        <p:blipFill>
          <a:blip r:embed="rId3"/>
          <a:stretch>
            <a:fillRect/>
          </a:stretch>
        </p:blipFill>
        <p:spPr>
          <a:xfrm>
            <a:off x="2376491" y="2264008"/>
            <a:ext cx="1155710" cy="866782"/>
          </a:xfrm>
          <a:prstGeom prst="rect">
            <a:avLst/>
          </a:prstGeom>
          <a:effectLst>
            <a:softEdge rad="114300"/>
          </a:effectLst>
        </p:spPr>
      </p:pic>
      <p:pic>
        <p:nvPicPr>
          <p:cNvPr id="40" name="Picture 39"/>
          <p:cNvPicPr>
            <a:picLocks noChangeAspect="1"/>
          </p:cNvPicPr>
          <p:nvPr/>
        </p:nvPicPr>
        <p:blipFill>
          <a:blip r:embed="rId3"/>
          <a:stretch>
            <a:fillRect/>
          </a:stretch>
        </p:blipFill>
        <p:spPr>
          <a:xfrm>
            <a:off x="5219567" y="2280339"/>
            <a:ext cx="1073189" cy="804891"/>
          </a:xfrm>
          <a:prstGeom prst="rect">
            <a:avLst/>
          </a:prstGeom>
          <a:effectLst>
            <a:softEdge rad="114300"/>
          </a:effectLst>
        </p:spPr>
      </p:pic>
      <p:sp>
        <p:nvSpPr>
          <p:cNvPr id="27" name="Right Arrow 26"/>
          <p:cNvSpPr/>
          <p:nvPr/>
        </p:nvSpPr>
        <p:spPr>
          <a:xfrm flipH="1">
            <a:off x="3725374" y="3122617"/>
            <a:ext cx="1137214" cy="282865"/>
          </a:xfrm>
          <a:prstGeom prst="righ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350" dirty="0">
                <a:solidFill>
                  <a:prstClr val="white"/>
                </a:solidFill>
                <a:latin typeface="Calibri" panose="020F0502020204030204"/>
              </a:rPr>
              <a:t>101010101</a:t>
            </a:r>
          </a:p>
        </p:txBody>
      </p:sp>
      <p:sp>
        <p:nvSpPr>
          <p:cNvPr id="5" name="TextBox 4"/>
          <p:cNvSpPr txBox="1"/>
          <p:nvPr/>
        </p:nvSpPr>
        <p:spPr>
          <a:xfrm>
            <a:off x="1950557" y="1902130"/>
            <a:ext cx="693010" cy="369332"/>
          </a:xfrm>
          <a:prstGeom prst="rect">
            <a:avLst/>
          </a:prstGeom>
          <a:noFill/>
        </p:spPr>
        <p:txBody>
          <a:bodyPr wrap="none" rtlCol="0">
            <a:spAutoFit/>
          </a:bodyPr>
          <a:lstStyle/>
          <a:p>
            <a:pPr defTabSz="685800" eaLnBrk="1" fontAlgn="auto" hangingPunct="1">
              <a:spcBef>
                <a:spcPts val="0"/>
              </a:spcBef>
              <a:spcAft>
                <a:spcPts val="0"/>
              </a:spcAft>
            </a:pPr>
            <a:r>
              <a:rPr lang="en-US" sz="1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rPr>
              <a:t>Earth</a:t>
            </a:r>
          </a:p>
        </p:txBody>
      </p:sp>
      <p:sp>
        <p:nvSpPr>
          <p:cNvPr id="31" name="TextBox 30"/>
          <p:cNvSpPr txBox="1"/>
          <p:nvPr/>
        </p:nvSpPr>
        <p:spPr>
          <a:xfrm>
            <a:off x="5839668" y="1839875"/>
            <a:ext cx="670761" cy="369332"/>
          </a:xfrm>
          <a:prstGeom prst="rect">
            <a:avLst/>
          </a:prstGeom>
          <a:noFill/>
        </p:spPr>
        <p:txBody>
          <a:bodyPr wrap="none" rtlCol="0">
            <a:spAutoFit/>
          </a:bodyPr>
          <a:lstStyle/>
          <a:p>
            <a:pPr defTabSz="685800" eaLnBrk="1" fontAlgn="auto" hangingPunct="1">
              <a:spcBef>
                <a:spcPts val="0"/>
              </a:spcBef>
              <a:spcAft>
                <a:spcPts val="0"/>
              </a:spcAft>
            </a:pPr>
            <a:r>
              <a:rPr lang="en-US" sz="1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a:ea typeface="+mn-ea"/>
              </a:rPr>
              <a:t>Mars</a:t>
            </a:r>
          </a:p>
        </p:txBody>
      </p:sp>
      <p:sp>
        <p:nvSpPr>
          <p:cNvPr id="3" name="TextBox 2">
            <a:extLst>
              <a:ext uri="{FF2B5EF4-FFF2-40B4-BE49-F238E27FC236}">
                <a16:creationId xmlns:a16="http://schemas.microsoft.com/office/drawing/2014/main" id="{DBB9591F-9827-41B8-9C98-54EF32382C2A}"/>
              </a:ext>
            </a:extLst>
          </p:cNvPr>
          <p:cNvSpPr txBox="1"/>
          <p:nvPr/>
        </p:nvSpPr>
        <p:spPr>
          <a:xfrm>
            <a:off x="3290685" y="1588316"/>
            <a:ext cx="2172967" cy="523220"/>
          </a:xfrm>
          <a:prstGeom prst="rect">
            <a:avLst/>
          </a:prstGeom>
          <a:noFill/>
        </p:spPr>
        <p:txBody>
          <a:bodyPr wrap="none" rtlCol="0">
            <a:spAutoFit/>
          </a:bodyPr>
          <a:lstStyle/>
          <a:p>
            <a:r>
              <a:rPr lang="en-US" sz="2800" b="1" dirty="0"/>
              <a:t>Digital Twin</a:t>
            </a:r>
          </a:p>
        </p:txBody>
      </p:sp>
    </p:spTree>
    <p:extLst>
      <p:ext uri="{BB962C8B-B14F-4D97-AF65-F5344CB8AC3E}">
        <p14:creationId xmlns:p14="http://schemas.microsoft.com/office/powerpoint/2010/main" val="42460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9" grpId="0"/>
      <p:bldP spid="30" grpId="0"/>
      <p:bldP spid="35" grpId="0" animBg="1"/>
      <p:bldP spid="2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a:xfrm>
            <a:off x="204788" y="1763713"/>
            <a:ext cx="8939212" cy="3667125"/>
          </a:xfrm>
        </p:spPr>
        <p:txBody>
          <a:bodyPr/>
          <a:lstStyle/>
          <a:p>
            <a:pPr>
              <a:lnSpc>
                <a:spcPct val="150000"/>
              </a:lnSpc>
              <a:spcBef>
                <a:spcPts val="1200"/>
              </a:spcBef>
              <a:buFont typeface="Wingdings" panose="05000000000000000000" pitchFamily="2" charset="2"/>
              <a:buChar char=""/>
              <a:defRPr/>
            </a:pPr>
            <a:r>
              <a:rPr lang="en-US" altLang="en-US" sz="2400" dirty="0">
                <a:solidFill>
                  <a:schemeClr val="bg1">
                    <a:lumMod val="85000"/>
                  </a:schemeClr>
                </a:solidFill>
              </a:rPr>
              <a:t>Brief History of Human Spaceflight</a:t>
            </a:r>
          </a:p>
          <a:p>
            <a:pPr>
              <a:lnSpc>
                <a:spcPct val="150000"/>
              </a:lnSpc>
              <a:spcBef>
                <a:spcPts val="1200"/>
              </a:spcBef>
              <a:buFont typeface="Wingdings" panose="05000000000000000000" pitchFamily="2" charset="2"/>
              <a:buChar char=""/>
              <a:defRPr/>
            </a:pPr>
            <a:r>
              <a:rPr lang="en-US" altLang="en-US" sz="2400" dirty="0"/>
              <a:t> </a:t>
            </a:r>
            <a:r>
              <a:rPr lang="en-US" altLang="en-US" sz="2400" dirty="0">
                <a:solidFill>
                  <a:schemeClr val="bg1">
                    <a:lumMod val="85000"/>
                  </a:schemeClr>
                </a:solidFill>
              </a:rPr>
              <a:t>Planned Human Spaceflight Programs</a:t>
            </a:r>
          </a:p>
          <a:p>
            <a:pPr>
              <a:lnSpc>
                <a:spcPct val="150000"/>
              </a:lnSpc>
              <a:spcBef>
                <a:spcPts val="1200"/>
              </a:spcBef>
              <a:buFont typeface="Wingdings" panose="05000000000000000000" pitchFamily="2" charset="2"/>
              <a:buChar char=""/>
              <a:defRPr/>
            </a:pPr>
            <a:r>
              <a:rPr lang="en-US" altLang="en-US" sz="2400" dirty="0">
                <a:solidFill>
                  <a:schemeClr val="bg1">
                    <a:lumMod val="85000"/>
                  </a:schemeClr>
                </a:solidFill>
              </a:rPr>
              <a:t>Challenges </a:t>
            </a:r>
          </a:p>
          <a:p>
            <a:pPr>
              <a:lnSpc>
                <a:spcPct val="150000"/>
              </a:lnSpc>
              <a:spcBef>
                <a:spcPts val="1200"/>
              </a:spcBef>
              <a:buFont typeface="Wingdings" panose="05000000000000000000" pitchFamily="2" charset="2"/>
              <a:buChar char=""/>
              <a:defRPr/>
            </a:pPr>
            <a:r>
              <a:rPr lang="en-US" altLang="en-US" sz="2400" dirty="0">
                <a:solidFill>
                  <a:schemeClr val="bg1">
                    <a:lumMod val="85000"/>
                  </a:schemeClr>
                </a:solidFill>
              </a:rPr>
              <a:t>NASA Systems Engineering &amp; HSI mission risk reduction processes</a:t>
            </a:r>
          </a:p>
          <a:p>
            <a:pPr>
              <a:lnSpc>
                <a:spcPct val="150000"/>
              </a:lnSpc>
              <a:spcBef>
                <a:spcPts val="1200"/>
              </a:spcBef>
              <a:buFont typeface="Wingdings" panose="05000000000000000000" pitchFamily="2" charset="2"/>
              <a:buChar char=""/>
              <a:defRPr/>
            </a:pPr>
            <a:r>
              <a:rPr lang="en-US" altLang="en-US" sz="2400" dirty="0">
                <a:solidFill>
                  <a:srgbClr val="E98B01"/>
                </a:solidFill>
              </a:rPr>
              <a:t>Conclusion</a:t>
            </a:r>
          </a:p>
          <a:p>
            <a:pPr marL="0" indent="0">
              <a:buFont typeface="Wingdings" panose="05000000000000000000" pitchFamily="2" charset="2"/>
              <a:buNone/>
              <a:defRPr/>
            </a:pPr>
            <a:endParaRPr lang="en-US" altLang="en-US" dirty="0"/>
          </a:p>
        </p:txBody>
      </p:sp>
      <p:sp>
        <p:nvSpPr>
          <p:cNvPr id="40963" name="Title 2"/>
          <p:cNvSpPr>
            <a:spLocks noGrp="1"/>
          </p:cNvSpPr>
          <p:nvPr>
            <p:ph type="title"/>
          </p:nvPr>
        </p:nvSpPr>
        <p:spPr>
          <a:xfrm>
            <a:off x="468313" y="93663"/>
            <a:ext cx="7542212" cy="609600"/>
          </a:xfrm>
        </p:spPr>
        <p:txBody>
          <a:bodyPr/>
          <a:lstStyle/>
          <a:p>
            <a:r>
              <a:rPr lang="en-US" altLang="en-US" sz="3200"/>
              <a:t>Topics</a:t>
            </a:r>
          </a:p>
        </p:txBody>
      </p:sp>
      <p:sp>
        <p:nvSpPr>
          <p:cNvPr id="40964"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D4589772-70EE-494C-AFE9-0890BD31A486}" type="slidenum">
              <a:rPr lang="en-US" altLang="en-US" sz="900" b="0" smtClean="0">
                <a:solidFill>
                  <a:srgbClr val="404040"/>
                </a:solidFill>
                <a:latin typeface="Arial" panose="020B0604020202020204" pitchFamily="34" charset="0"/>
              </a:rPr>
              <a:pPr>
                <a:lnSpc>
                  <a:spcPct val="100000"/>
                </a:lnSpc>
                <a:spcBef>
                  <a:spcPct val="0"/>
                </a:spcBef>
                <a:buClrTx/>
                <a:buFontTx/>
                <a:buNone/>
              </a:pPr>
              <a:t>25</a:t>
            </a:fld>
            <a:endParaRPr lang="en-US" altLang="en-US" sz="900" b="0">
              <a:solidFill>
                <a:srgbClr val="404040"/>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6" name="Picture 12" descr="Two astronauts enter a small Lunar out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25" y="3160891"/>
            <a:ext cx="2544798" cy="1430215"/>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11278" name="Picture 14" descr="Two astronauts and a robot rover collect data on the Lunar su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6892"/>
            <a:ext cx="2711005" cy="1523999"/>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11279" name="Rectangle 15"/>
          <p:cNvSpPr>
            <a:spLocks noChangeArrowheads="1"/>
          </p:cNvSpPr>
          <p:nvPr/>
        </p:nvSpPr>
        <p:spPr bwMode="auto">
          <a:xfrm>
            <a:off x="1248507" y="171450"/>
            <a:ext cx="6477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buFontTx/>
              <a:buChar char="•"/>
            </a:pPr>
            <a:r>
              <a:rPr lang="en-US" altLang="en-US" sz="3200" b="1" dirty="0">
                <a:solidFill>
                  <a:srgbClr val="FFFF66"/>
                </a:solidFill>
              </a:rPr>
              <a:t>Path to Future Space Missions</a:t>
            </a:r>
          </a:p>
        </p:txBody>
      </p:sp>
      <p:sp>
        <p:nvSpPr>
          <p:cNvPr id="2" name="Right Arrow 1"/>
          <p:cNvSpPr/>
          <p:nvPr/>
        </p:nvSpPr>
        <p:spPr>
          <a:xfrm>
            <a:off x="2680972" y="2212246"/>
            <a:ext cx="528428" cy="2074985"/>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5" descr="s85_3147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662"/>
          <a:stretch/>
        </p:blipFill>
        <p:spPr bwMode="auto">
          <a:xfrm>
            <a:off x="3304802" y="1529223"/>
            <a:ext cx="1731807" cy="17205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s94_443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9714" y="3338989"/>
            <a:ext cx="1930239" cy="1896484"/>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5287903" y="2356049"/>
            <a:ext cx="541956" cy="2074985"/>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97965" y="4591106"/>
            <a:ext cx="2483007" cy="923330"/>
          </a:xfrm>
          <a:prstGeom prst="rect">
            <a:avLst/>
          </a:prstGeom>
          <a:noFill/>
        </p:spPr>
        <p:txBody>
          <a:bodyPr wrap="square" rtlCol="0">
            <a:spAutoFit/>
          </a:bodyPr>
          <a:lstStyle/>
          <a:p>
            <a:pPr algn="ctr"/>
            <a:r>
              <a:rPr lang="en-US" sz="1800" b="1" dirty="0">
                <a:solidFill>
                  <a:schemeClr val="bg1"/>
                </a:solidFill>
              </a:rPr>
              <a:t>Learn to live and work on other</a:t>
            </a:r>
          </a:p>
          <a:p>
            <a:pPr algn="ctr"/>
            <a:r>
              <a:rPr lang="en-US" sz="1800" b="1" dirty="0">
                <a:solidFill>
                  <a:schemeClr val="bg1"/>
                </a:solidFill>
              </a:rPr>
              <a:t>worlds</a:t>
            </a:r>
          </a:p>
        </p:txBody>
      </p:sp>
      <p:sp>
        <p:nvSpPr>
          <p:cNvPr id="14" name="TextBox 13"/>
          <p:cNvSpPr txBox="1"/>
          <p:nvPr/>
        </p:nvSpPr>
        <p:spPr>
          <a:xfrm>
            <a:off x="2876872" y="5125427"/>
            <a:ext cx="2937068" cy="461665"/>
          </a:xfrm>
          <a:prstGeom prst="rect">
            <a:avLst/>
          </a:prstGeom>
          <a:noFill/>
        </p:spPr>
        <p:txBody>
          <a:bodyPr wrap="square" rtlCol="0">
            <a:spAutoFit/>
          </a:bodyPr>
          <a:lstStyle/>
          <a:p>
            <a:r>
              <a:rPr lang="en-US" b="1" dirty="0">
                <a:solidFill>
                  <a:schemeClr val="bg1"/>
                </a:solidFill>
              </a:rPr>
              <a:t>Settle other worlds</a:t>
            </a:r>
          </a:p>
        </p:txBody>
      </p:sp>
      <p:sp>
        <p:nvSpPr>
          <p:cNvPr id="15" name="TextBox 14"/>
          <p:cNvSpPr txBox="1"/>
          <p:nvPr/>
        </p:nvSpPr>
        <p:spPr>
          <a:xfrm>
            <a:off x="5864254" y="4663762"/>
            <a:ext cx="2937068" cy="830997"/>
          </a:xfrm>
          <a:prstGeom prst="rect">
            <a:avLst/>
          </a:prstGeom>
          <a:noFill/>
        </p:spPr>
        <p:txBody>
          <a:bodyPr wrap="square" rtlCol="0">
            <a:spAutoFit/>
          </a:bodyPr>
          <a:lstStyle/>
          <a:p>
            <a:pPr algn="ctr"/>
            <a:r>
              <a:rPr lang="en-US" b="1" dirty="0">
                <a:solidFill>
                  <a:schemeClr val="bg1"/>
                </a:solidFill>
              </a:rPr>
              <a:t>On to other worlds</a:t>
            </a:r>
          </a:p>
          <a:p>
            <a:pPr algn="ctr"/>
            <a:r>
              <a:rPr lang="en-US" b="1" dirty="0">
                <a:solidFill>
                  <a:schemeClr val="bg1"/>
                </a:solidFill>
              </a:rPr>
              <a:t>ENGAGE!!</a:t>
            </a:r>
          </a:p>
        </p:txBody>
      </p:sp>
      <p:pic>
        <p:nvPicPr>
          <p:cNvPr id="3074" name="Picture 2" descr="working star trek GIF by University of Alaska Fairbank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46374" y="2356049"/>
            <a:ext cx="3060061" cy="198156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81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528763"/>
            <a:ext cx="603885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E490581A-47B6-4B5C-A65B-1BA7E6053D01}" type="slidenum">
              <a:rPr lang="en-US" altLang="en-US" sz="900" b="0" smtClean="0">
                <a:solidFill>
                  <a:srgbClr val="404040"/>
                </a:solidFill>
                <a:latin typeface="Arial" panose="020B0604020202020204" pitchFamily="34" charset="0"/>
              </a:rPr>
              <a:pPr>
                <a:lnSpc>
                  <a:spcPct val="100000"/>
                </a:lnSpc>
                <a:spcBef>
                  <a:spcPct val="0"/>
                </a:spcBef>
                <a:buClrTx/>
                <a:buFontTx/>
                <a:buNone/>
              </a:pPr>
              <a:t>27</a:t>
            </a:fld>
            <a:endParaRPr lang="en-US" altLang="en-US" sz="900" b="0">
              <a:solidFill>
                <a:srgbClr val="404040"/>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a:xfrm>
            <a:off x="294141" y="1416821"/>
            <a:ext cx="8939212" cy="3667125"/>
          </a:xfrm>
        </p:spPr>
        <p:txBody>
          <a:bodyPr/>
          <a:lstStyle/>
          <a:p>
            <a:pPr>
              <a:lnSpc>
                <a:spcPct val="150000"/>
              </a:lnSpc>
              <a:spcBef>
                <a:spcPts val="1200"/>
              </a:spcBef>
              <a:buClr>
                <a:schemeClr val="bg1"/>
              </a:buClr>
              <a:buFont typeface="Wingdings" panose="05000000000000000000" pitchFamily="2" charset="2"/>
              <a:buChar char=""/>
              <a:defRPr/>
            </a:pPr>
            <a:r>
              <a:rPr lang="en-US" altLang="en-US" sz="2400" dirty="0">
                <a:solidFill>
                  <a:schemeClr val="accent6">
                    <a:lumMod val="75000"/>
                  </a:schemeClr>
                </a:solidFill>
              </a:rPr>
              <a:t>Brief History of Human Spaceflight</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Planned Human Spaceflight Programs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Challenges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NASA Systems Engineering &amp; HSI mission risk reduction processes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solidFill>
              </a:rPr>
              <a:t>Conclusion</a:t>
            </a:r>
          </a:p>
        </p:txBody>
      </p:sp>
      <p:sp>
        <p:nvSpPr>
          <p:cNvPr id="17411" name="Title 2"/>
          <p:cNvSpPr>
            <a:spLocks noGrp="1"/>
          </p:cNvSpPr>
          <p:nvPr>
            <p:ph type="title"/>
          </p:nvPr>
        </p:nvSpPr>
        <p:spPr>
          <a:xfrm>
            <a:off x="468313" y="93663"/>
            <a:ext cx="7542212" cy="609600"/>
          </a:xfrm>
        </p:spPr>
        <p:txBody>
          <a:bodyPr/>
          <a:lstStyle/>
          <a:p>
            <a:r>
              <a:rPr lang="en-US" altLang="en-US" sz="3200"/>
              <a:t>Topics</a:t>
            </a:r>
          </a:p>
        </p:txBody>
      </p:sp>
      <p:sp>
        <p:nvSpPr>
          <p:cNvPr id="1741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2EA233E4-1F2D-4298-81B9-750B2120AF67}" type="slidenum">
              <a:rPr lang="en-US" altLang="en-US" sz="900" b="0" smtClean="0">
                <a:solidFill>
                  <a:srgbClr val="404040"/>
                </a:solidFill>
                <a:latin typeface="Arial" panose="020B0604020202020204" pitchFamily="34" charset="0"/>
              </a:rPr>
              <a:pPr>
                <a:lnSpc>
                  <a:spcPct val="100000"/>
                </a:lnSpc>
                <a:spcBef>
                  <a:spcPct val="0"/>
                </a:spcBef>
                <a:buClrTx/>
                <a:buFontTx/>
                <a:buNone/>
              </a:pPr>
              <a:t>3</a:t>
            </a:fld>
            <a:endParaRPr lang="en-US" altLang="en-US" sz="900" b="0">
              <a:solidFill>
                <a:srgbClr val="40404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2"/>
          <p:cNvSpPr>
            <a:spLocks noGrp="1"/>
          </p:cNvSpPr>
          <p:nvPr>
            <p:ph type="title"/>
          </p:nvPr>
        </p:nvSpPr>
        <p:spPr>
          <a:xfrm>
            <a:off x="468313" y="93663"/>
            <a:ext cx="7542212" cy="609600"/>
          </a:xfrm>
        </p:spPr>
        <p:txBody>
          <a:bodyPr/>
          <a:lstStyle/>
          <a:p>
            <a:pPr algn="ctr"/>
            <a:r>
              <a:rPr lang="en-US" altLang="en-US" sz="2800" dirty="0"/>
              <a:t>Past Human Spaceflight Programs</a:t>
            </a:r>
          </a:p>
        </p:txBody>
      </p:sp>
      <p:sp>
        <p:nvSpPr>
          <p:cNvPr id="1946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C5D6AF-46AE-480A-8495-8E7027803969}" type="slidenum">
              <a:rPr lang="en-US" altLang="en-US" sz="900" smtClean="0">
                <a:solidFill>
                  <a:srgbClr val="404040"/>
                </a:solidFill>
              </a:rPr>
              <a:pPr/>
              <a:t>4</a:t>
            </a:fld>
            <a:endParaRPr lang="en-US" altLang="en-US" sz="900">
              <a:solidFill>
                <a:srgbClr val="40404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38" y="720996"/>
            <a:ext cx="2248919" cy="2650263"/>
          </a:xfrm>
          <a:prstGeom prst="rect">
            <a:avLst/>
          </a:prstGeom>
          <a:effectLst>
            <a:softEdge rad="10160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948" y="1129956"/>
            <a:ext cx="3474502" cy="2241303"/>
          </a:xfrm>
          <a:prstGeom prst="rect">
            <a:avLst/>
          </a:prstGeom>
          <a:effectLst>
            <a:softEdge rad="1016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202" y="1199324"/>
            <a:ext cx="3021806" cy="1906598"/>
          </a:xfrm>
          <a:prstGeom prst="rect">
            <a:avLst/>
          </a:prstGeom>
          <a:effectLst>
            <a:softEdge rad="101600"/>
          </a:effectLst>
        </p:spPr>
      </p:pic>
      <p:sp>
        <p:nvSpPr>
          <p:cNvPr id="4" name="TextBox 3"/>
          <p:cNvSpPr txBox="1"/>
          <p:nvPr/>
        </p:nvSpPr>
        <p:spPr>
          <a:xfrm>
            <a:off x="573941" y="3167252"/>
            <a:ext cx="1383712" cy="461665"/>
          </a:xfrm>
          <a:prstGeom prst="rect">
            <a:avLst/>
          </a:prstGeom>
          <a:noFill/>
        </p:spPr>
        <p:txBody>
          <a:bodyPr wrap="none" rtlCol="0">
            <a:spAutoFit/>
          </a:bodyPr>
          <a:lstStyle/>
          <a:p>
            <a:r>
              <a:rPr lang="en-US" b="1" dirty="0">
                <a:solidFill>
                  <a:schemeClr val="bg1"/>
                </a:solidFill>
              </a:rPr>
              <a:t>Mercury</a:t>
            </a:r>
          </a:p>
        </p:txBody>
      </p:sp>
      <p:sp>
        <p:nvSpPr>
          <p:cNvPr id="11" name="TextBox 10"/>
          <p:cNvSpPr txBox="1"/>
          <p:nvPr/>
        </p:nvSpPr>
        <p:spPr>
          <a:xfrm>
            <a:off x="2842953" y="3117601"/>
            <a:ext cx="1226618" cy="461665"/>
          </a:xfrm>
          <a:prstGeom prst="rect">
            <a:avLst/>
          </a:prstGeom>
          <a:noFill/>
        </p:spPr>
        <p:txBody>
          <a:bodyPr wrap="none" rtlCol="0">
            <a:spAutoFit/>
          </a:bodyPr>
          <a:lstStyle/>
          <a:p>
            <a:r>
              <a:rPr lang="en-US" b="1" dirty="0">
                <a:solidFill>
                  <a:schemeClr val="bg1"/>
                </a:solidFill>
              </a:rPr>
              <a:t>Gemini</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8008" y="1129956"/>
            <a:ext cx="2120044" cy="2309302"/>
          </a:xfrm>
          <a:prstGeom prst="rect">
            <a:avLst/>
          </a:prstGeom>
          <a:effectLst>
            <a:softEdge rad="63500"/>
          </a:effectLst>
        </p:spPr>
      </p:pic>
      <p:sp>
        <p:nvSpPr>
          <p:cNvPr id="16" name="TextBox 15"/>
          <p:cNvSpPr txBox="1"/>
          <p:nvPr/>
        </p:nvSpPr>
        <p:spPr>
          <a:xfrm>
            <a:off x="5757266" y="3163602"/>
            <a:ext cx="1140056" cy="461665"/>
          </a:xfrm>
          <a:prstGeom prst="rect">
            <a:avLst/>
          </a:prstGeom>
          <a:noFill/>
        </p:spPr>
        <p:txBody>
          <a:bodyPr wrap="none" rtlCol="0">
            <a:spAutoFit/>
          </a:bodyPr>
          <a:lstStyle/>
          <a:p>
            <a:r>
              <a:rPr lang="en-US" b="1" dirty="0">
                <a:solidFill>
                  <a:schemeClr val="bg1"/>
                </a:solidFill>
              </a:rPr>
              <a:t>Apollo</a:t>
            </a:r>
          </a:p>
        </p:txBody>
      </p:sp>
      <p:sp>
        <p:nvSpPr>
          <p:cNvPr id="17" name="TextBox 16"/>
          <p:cNvSpPr txBox="1"/>
          <p:nvPr/>
        </p:nvSpPr>
        <p:spPr>
          <a:xfrm>
            <a:off x="5443760" y="5778560"/>
            <a:ext cx="2218877" cy="461665"/>
          </a:xfrm>
          <a:prstGeom prst="rect">
            <a:avLst/>
          </a:prstGeom>
          <a:noFill/>
        </p:spPr>
        <p:txBody>
          <a:bodyPr wrap="none" rtlCol="0">
            <a:spAutoFit/>
          </a:bodyPr>
          <a:lstStyle/>
          <a:p>
            <a:r>
              <a:rPr lang="en-US" b="1" dirty="0">
                <a:solidFill>
                  <a:schemeClr val="bg1"/>
                </a:solidFill>
              </a:rPr>
              <a:t>Space Shuttle</a:t>
            </a:r>
          </a:p>
        </p:txBody>
      </p:sp>
      <p:pic>
        <p:nvPicPr>
          <p:cNvPr id="1026" name="Picture 2" descr="http://www.angelfire.com/moon2/xpascal/MoonHoax/Videos/LMAnimation.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5722" y="2196824"/>
            <a:ext cx="1664958" cy="1219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 it from day of the moon GIFs - Get the best GIF on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02084" y="1092770"/>
            <a:ext cx="1760294" cy="10607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huttle-launch"/>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75703" y="3702791"/>
            <a:ext cx="3754993" cy="21121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C904BC1-D57C-454B-B7FD-39FEF15BBFE6}"/>
              </a:ext>
            </a:extLst>
          </p:cNvPr>
          <p:cNvSpPr/>
          <p:nvPr/>
        </p:nvSpPr>
        <p:spPr>
          <a:xfrm>
            <a:off x="7506996" y="5619236"/>
            <a:ext cx="948243" cy="198654"/>
          </a:xfrm>
          <a:prstGeom prst="rect">
            <a:avLst/>
          </a:prstGeom>
          <a:solidFill>
            <a:srgbClr val="003300">
              <a:alpha val="97000"/>
            </a:srgbClr>
          </a:solidFill>
          <a:ln>
            <a:solidFill>
              <a:srgbClr val="003300"/>
            </a:solidFill>
          </a:ln>
          <a:effectLst>
            <a:outerShdw blurRad="40000" dist="23000" dir="5400000" rotWithShape="0">
              <a:srgbClr val="000000">
                <a:alpha val="35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B838F5B-8AFD-4E6E-B7C4-BC09CBD967AE}"/>
              </a:ext>
            </a:extLst>
          </p:cNvPr>
          <p:cNvPicPr>
            <a:picLocks noChangeAspect="1"/>
          </p:cNvPicPr>
          <p:nvPr/>
        </p:nvPicPr>
        <p:blipFill>
          <a:blip r:embed="rId9"/>
          <a:stretch>
            <a:fillRect/>
          </a:stretch>
        </p:blipFill>
        <p:spPr>
          <a:xfrm>
            <a:off x="34039" y="3663056"/>
            <a:ext cx="3474502" cy="2829819"/>
          </a:xfrm>
          <a:prstGeom prst="ellipse">
            <a:avLst/>
          </a:prstGeom>
        </p:spPr>
      </p:pic>
      <p:sp>
        <p:nvSpPr>
          <p:cNvPr id="18" name="TextBox 17">
            <a:extLst>
              <a:ext uri="{FF2B5EF4-FFF2-40B4-BE49-F238E27FC236}">
                <a16:creationId xmlns:a16="http://schemas.microsoft.com/office/drawing/2014/main" id="{4D9895F6-7AEC-4046-88DC-F7B81529F9E7}"/>
              </a:ext>
            </a:extLst>
          </p:cNvPr>
          <p:cNvSpPr txBox="1"/>
          <p:nvPr/>
        </p:nvSpPr>
        <p:spPr>
          <a:xfrm>
            <a:off x="1226325" y="6299675"/>
            <a:ext cx="1364476" cy="461665"/>
          </a:xfrm>
          <a:prstGeom prst="rect">
            <a:avLst/>
          </a:prstGeom>
          <a:noFill/>
        </p:spPr>
        <p:txBody>
          <a:bodyPr wrap="none" rtlCol="0">
            <a:spAutoFit/>
          </a:bodyPr>
          <a:lstStyle/>
          <a:p>
            <a:r>
              <a:rPr lang="en-US" b="1" dirty="0">
                <a:solidFill>
                  <a:schemeClr val="bg1"/>
                </a:solidFill>
              </a:rPr>
              <a:t>Sky Lab</a:t>
            </a:r>
          </a:p>
        </p:txBody>
      </p:sp>
    </p:spTree>
    <p:extLst>
      <p:ext uri="{BB962C8B-B14F-4D97-AF65-F5344CB8AC3E}">
        <p14:creationId xmlns:p14="http://schemas.microsoft.com/office/powerpoint/2010/main" val="2834368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6" grpId="0"/>
      <p:bldP spid="17" grpId="0"/>
      <p:bldP spid="2"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5913" y="950913"/>
            <a:ext cx="3332634" cy="5334000"/>
          </a:xfrm>
        </p:spPr>
        <p:txBody>
          <a:bodyPr/>
          <a:lstStyle/>
          <a:p>
            <a:r>
              <a:rPr lang="en-US" altLang="en-US" dirty="0">
                <a:solidFill>
                  <a:schemeClr val="bg1"/>
                </a:solidFill>
              </a:rPr>
              <a:t>Space Station</a:t>
            </a:r>
          </a:p>
          <a:p>
            <a:pPr lvl="1"/>
            <a:r>
              <a:rPr lang="en-US" altLang="en-US" dirty="0">
                <a:solidFill>
                  <a:schemeClr val="bg1"/>
                </a:solidFill>
              </a:rPr>
              <a:t>Microgravity environment provides opportunity to conduct unique science experiments</a:t>
            </a:r>
          </a:p>
          <a:p>
            <a:pPr lvl="1"/>
            <a:r>
              <a:rPr lang="en-US" altLang="en-US" dirty="0">
                <a:solidFill>
                  <a:schemeClr val="bg1"/>
                </a:solidFill>
              </a:rPr>
              <a:t>Conduct technology experiments </a:t>
            </a:r>
          </a:p>
          <a:p>
            <a:pPr lvl="1"/>
            <a:r>
              <a:rPr lang="en-US" altLang="en-US" dirty="0">
                <a:solidFill>
                  <a:schemeClr val="bg1"/>
                </a:solidFill>
              </a:rPr>
              <a:t>Conduct human behavior and health experiments</a:t>
            </a:r>
          </a:p>
        </p:txBody>
      </p:sp>
      <p:sp>
        <p:nvSpPr>
          <p:cNvPr id="22531" name="Title 2"/>
          <p:cNvSpPr>
            <a:spLocks noGrp="1"/>
          </p:cNvSpPr>
          <p:nvPr>
            <p:ph type="title"/>
          </p:nvPr>
        </p:nvSpPr>
        <p:spPr>
          <a:xfrm>
            <a:off x="468313" y="93663"/>
            <a:ext cx="7542212" cy="609600"/>
          </a:xfrm>
        </p:spPr>
        <p:txBody>
          <a:bodyPr/>
          <a:lstStyle/>
          <a:p>
            <a:pPr algn="ctr"/>
            <a:r>
              <a:rPr lang="en-US" altLang="en-US" sz="2800" dirty="0"/>
              <a:t>Space Station</a:t>
            </a:r>
          </a:p>
        </p:txBody>
      </p:sp>
      <p:sp>
        <p:nvSpPr>
          <p:cNvPr id="2253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AC761CA-EBB2-4536-B8CC-AB349CD558EF}" type="slidenum">
              <a:rPr lang="en-US" altLang="en-US" sz="900" smtClean="0">
                <a:solidFill>
                  <a:schemeClr val="bg1"/>
                </a:solidFill>
              </a:rPr>
              <a:pPr/>
              <a:t>5</a:t>
            </a:fld>
            <a:endParaRPr lang="en-US" altLang="en-US" sz="90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512" y="1199242"/>
            <a:ext cx="2375361" cy="1514292"/>
          </a:xfrm>
          <a:prstGeom prst="rect">
            <a:avLst/>
          </a:prstGeom>
          <a:effectLst>
            <a:softEdge rad="762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146" y="5223836"/>
            <a:ext cx="2180025" cy="1452233"/>
          </a:xfrm>
          <a:prstGeom prst="rect">
            <a:avLst/>
          </a:prstGeom>
          <a:effectLst>
            <a:softEdge rad="63500"/>
          </a:effectLst>
        </p:spPr>
      </p:pic>
      <p:pic>
        <p:nvPicPr>
          <p:cNvPr id="9" name="Picture 8"/>
          <p:cNvPicPr>
            <a:picLocks noChangeAspect="1"/>
          </p:cNvPicPr>
          <p:nvPr/>
        </p:nvPicPr>
        <p:blipFill>
          <a:blip r:embed="rId5"/>
          <a:stretch>
            <a:fillRect/>
          </a:stretch>
        </p:blipFill>
        <p:spPr>
          <a:xfrm>
            <a:off x="3369566" y="3503691"/>
            <a:ext cx="1775797" cy="2781222"/>
          </a:xfrm>
          <a:prstGeom prst="rect">
            <a:avLst/>
          </a:prstGeom>
          <a:effectLst>
            <a:glow>
              <a:schemeClr val="accent1"/>
            </a:glow>
            <a:softEdge rad="50800"/>
          </a:effectLst>
        </p:spPr>
      </p:pic>
      <p:pic>
        <p:nvPicPr>
          <p:cNvPr id="10" name="Picture 9"/>
          <p:cNvPicPr>
            <a:picLocks noChangeAspect="1"/>
          </p:cNvPicPr>
          <p:nvPr/>
        </p:nvPicPr>
        <p:blipFill>
          <a:blip r:embed="rId6"/>
          <a:stretch>
            <a:fillRect/>
          </a:stretch>
        </p:blipFill>
        <p:spPr>
          <a:xfrm>
            <a:off x="1024984" y="3396694"/>
            <a:ext cx="2086452" cy="1389898"/>
          </a:xfrm>
          <a:prstGeom prst="rect">
            <a:avLst/>
          </a:prstGeom>
        </p:spPr>
      </p:pic>
      <p:pic>
        <p:nvPicPr>
          <p:cNvPr id="11" name="Picture 10"/>
          <p:cNvPicPr>
            <a:picLocks noChangeAspect="1"/>
          </p:cNvPicPr>
          <p:nvPr/>
        </p:nvPicPr>
        <p:blipFill>
          <a:blip r:embed="rId7"/>
          <a:stretch>
            <a:fillRect/>
          </a:stretch>
        </p:blipFill>
        <p:spPr>
          <a:xfrm>
            <a:off x="6158136" y="867727"/>
            <a:ext cx="2261480" cy="987513"/>
          </a:xfrm>
          <a:prstGeom prst="rect">
            <a:avLst/>
          </a:prstGeom>
        </p:spPr>
      </p:pic>
      <p:sp>
        <p:nvSpPr>
          <p:cNvPr id="12" name="Rectangle 11"/>
          <p:cNvSpPr/>
          <p:nvPr/>
        </p:nvSpPr>
        <p:spPr>
          <a:xfrm>
            <a:off x="5938830" y="1825583"/>
            <a:ext cx="2952206" cy="261610"/>
          </a:xfrm>
          <a:prstGeom prst="rect">
            <a:avLst/>
          </a:prstGeom>
        </p:spPr>
        <p:txBody>
          <a:bodyPr wrap="square">
            <a:spAutoFit/>
          </a:bodyPr>
          <a:lstStyle/>
          <a:p>
            <a:r>
              <a:rPr lang="en-US" sz="1100" b="1" dirty="0">
                <a:solidFill>
                  <a:schemeClr val="bg1"/>
                </a:solidFill>
              </a:rPr>
              <a:t>Absence of buoyancy and sedimentation</a:t>
            </a:r>
          </a:p>
        </p:txBody>
      </p:sp>
      <p:pic>
        <p:nvPicPr>
          <p:cNvPr id="14" name="Picture 13"/>
          <p:cNvPicPr>
            <a:picLocks noChangeAspect="1"/>
          </p:cNvPicPr>
          <p:nvPr/>
        </p:nvPicPr>
        <p:blipFill>
          <a:blip r:embed="rId8"/>
          <a:stretch>
            <a:fillRect/>
          </a:stretch>
        </p:blipFill>
        <p:spPr>
          <a:xfrm>
            <a:off x="6284906" y="2090189"/>
            <a:ext cx="1972129" cy="1045229"/>
          </a:xfrm>
          <a:prstGeom prst="rect">
            <a:avLst/>
          </a:prstGeom>
        </p:spPr>
      </p:pic>
      <p:sp>
        <p:nvSpPr>
          <p:cNvPr id="15" name="Rectangle 14"/>
          <p:cNvSpPr/>
          <p:nvPr/>
        </p:nvSpPr>
        <p:spPr>
          <a:xfrm>
            <a:off x="6414540" y="3135084"/>
            <a:ext cx="1729961" cy="261610"/>
          </a:xfrm>
          <a:prstGeom prst="rect">
            <a:avLst/>
          </a:prstGeom>
        </p:spPr>
        <p:txBody>
          <a:bodyPr wrap="none">
            <a:spAutoFit/>
          </a:bodyPr>
          <a:lstStyle/>
          <a:p>
            <a:r>
              <a:rPr lang="en-US" sz="1100" b="1" dirty="0">
                <a:solidFill>
                  <a:schemeClr val="bg1"/>
                </a:solidFill>
              </a:rPr>
              <a:t>Absence of convection</a:t>
            </a:r>
          </a:p>
        </p:txBody>
      </p:sp>
      <p:pic>
        <p:nvPicPr>
          <p:cNvPr id="16" name="Picture 15"/>
          <p:cNvPicPr>
            <a:picLocks noChangeAspect="1"/>
          </p:cNvPicPr>
          <p:nvPr/>
        </p:nvPicPr>
        <p:blipFill>
          <a:blip r:embed="rId9"/>
          <a:stretch>
            <a:fillRect/>
          </a:stretch>
        </p:blipFill>
        <p:spPr>
          <a:xfrm>
            <a:off x="6716135" y="3356638"/>
            <a:ext cx="948048" cy="1226142"/>
          </a:xfrm>
          <a:prstGeom prst="rect">
            <a:avLst/>
          </a:prstGeom>
        </p:spPr>
      </p:pic>
      <p:sp>
        <p:nvSpPr>
          <p:cNvPr id="17" name="Rectangle 16"/>
          <p:cNvSpPr/>
          <p:nvPr/>
        </p:nvSpPr>
        <p:spPr>
          <a:xfrm>
            <a:off x="6040439" y="4575941"/>
            <a:ext cx="2379177" cy="261610"/>
          </a:xfrm>
          <a:prstGeom prst="rect">
            <a:avLst/>
          </a:prstGeom>
        </p:spPr>
        <p:txBody>
          <a:bodyPr wrap="none">
            <a:spAutoFit/>
          </a:bodyPr>
          <a:lstStyle/>
          <a:p>
            <a:r>
              <a:rPr lang="en-US" sz="1100" b="1" dirty="0">
                <a:solidFill>
                  <a:schemeClr val="bg1"/>
                </a:solidFill>
              </a:rPr>
              <a:t>Absence of hydrostatic pressure</a:t>
            </a:r>
          </a:p>
        </p:txBody>
      </p:sp>
      <p:pic>
        <p:nvPicPr>
          <p:cNvPr id="18" name="Picture 17"/>
          <p:cNvPicPr>
            <a:picLocks noChangeAspect="1"/>
          </p:cNvPicPr>
          <p:nvPr/>
        </p:nvPicPr>
        <p:blipFill>
          <a:blip r:embed="rId10"/>
          <a:stretch>
            <a:fillRect/>
          </a:stretch>
        </p:blipFill>
        <p:spPr>
          <a:xfrm>
            <a:off x="5209688" y="5153266"/>
            <a:ext cx="1896896" cy="902922"/>
          </a:xfrm>
          <a:prstGeom prst="rect">
            <a:avLst/>
          </a:prstGeom>
        </p:spPr>
      </p:pic>
      <p:sp>
        <p:nvSpPr>
          <p:cNvPr id="19" name="Rectangle 18"/>
          <p:cNvSpPr/>
          <p:nvPr/>
        </p:nvSpPr>
        <p:spPr>
          <a:xfrm>
            <a:off x="6553200" y="6284913"/>
            <a:ext cx="1452642" cy="261610"/>
          </a:xfrm>
          <a:prstGeom prst="rect">
            <a:avLst/>
          </a:prstGeom>
        </p:spPr>
        <p:txBody>
          <a:bodyPr wrap="none">
            <a:spAutoFit/>
          </a:bodyPr>
          <a:lstStyle/>
          <a:p>
            <a:r>
              <a:rPr lang="en-US" sz="1100" b="1" dirty="0" err="1">
                <a:solidFill>
                  <a:schemeClr val="bg1"/>
                </a:solidFill>
              </a:rPr>
              <a:t>Containerless</a:t>
            </a:r>
            <a:r>
              <a:rPr lang="en-US" sz="1100" b="1" dirty="0">
                <a:solidFill>
                  <a:schemeClr val="bg1"/>
                </a:solidFill>
              </a:rPr>
              <a:t> float</a:t>
            </a:r>
          </a:p>
        </p:txBody>
      </p:sp>
      <p:pic>
        <p:nvPicPr>
          <p:cNvPr id="20" name="Picture 19"/>
          <p:cNvPicPr>
            <a:picLocks noChangeAspect="1"/>
          </p:cNvPicPr>
          <p:nvPr/>
        </p:nvPicPr>
        <p:blipFill>
          <a:blip r:embed="rId11"/>
          <a:stretch>
            <a:fillRect/>
          </a:stretch>
        </p:blipFill>
        <p:spPr>
          <a:xfrm>
            <a:off x="7254611" y="5153266"/>
            <a:ext cx="1779780" cy="94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a:xfrm>
            <a:off x="346393" y="1326833"/>
            <a:ext cx="8939212" cy="3667125"/>
          </a:xfrm>
        </p:spPr>
        <p:txBody>
          <a:bodyPr/>
          <a:lstStyle/>
          <a:p>
            <a:pPr>
              <a:lnSpc>
                <a:spcPct val="150000"/>
              </a:lnSpc>
              <a:spcBef>
                <a:spcPts val="1200"/>
              </a:spcBef>
              <a:buClr>
                <a:schemeClr val="bg1"/>
              </a:buClr>
              <a:buFont typeface="Wingdings" panose="05000000000000000000" pitchFamily="2" charset="2"/>
              <a:buChar char=""/>
              <a:defRPr/>
            </a:pPr>
            <a:r>
              <a:rPr lang="en-US" altLang="en-US" sz="2400" dirty="0">
                <a:solidFill>
                  <a:schemeClr val="bg1">
                    <a:lumMod val="85000"/>
                  </a:schemeClr>
                </a:solidFill>
              </a:rPr>
              <a:t>Brief History of Human Spaceflight</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accent6">
                    <a:lumMod val="75000"/>
                  </a:schemeClr>
                </a:solidFill>
              </a:rPr>
              <a:t>Planned Human Spaceflight Programs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lumMod val="75000"/>
                  </a:schemeClr>
                </a:solidFill>
              </a:rPr>
              <a:t>Challenges </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lumMod val="75000"/>
                  </a:schemeClr>
                </a:solidFill>
              </a:rPr>
              <a:t>NASA Systems Engineering &amp; HSI mission risk reduction processes</a:t>
            </a:r>
          </a:p>
          <a:p>
            <a:pPr>
              <a:lnSpc>
                <a:spcPct val="150000"/>
              </a:lnSpc>
              <a:spcBef>
                <a:spcPts val="1200"/>
              </a:spcBef>
              <a:buClr>
                <a:schemeClr val="bg1"/>
              </a:buClr>
              <a:buFont typeface="Wingdings" panose="05000000000000000000" pitchFamily="2" charset="2"/>
              <a:buChar char=""/>
              <a:defRPr/>
            </a:pPr>
            <a:r>
              <a:rPr lang="en-US" altLang="en-US" sz="2400" dirty="0">
                <a:solidFill>
                  <a:schemeClr val="bg1">
                    <a:lumMod val="75000"/>
                  </a:schemeClr>
                </a:solidFill>
              </a:rPr>
              <a:t>Conclusion</a:t>
            </a:r>
          </a:p>
          <a:p>
            <a:pPr marL="0" indent="0">
              <a:buFont typeface="Wingdings" panose="05000000000000000000" pitchFamily="2" charset="2"/>
              <a:buNone/>
              <a:defRPr/>
            </a:pPr>
            <a:endParaRPr lang="en-US" altLang="en-US" dirty="0"/>
          </a:p>
        </p:txBody>
      </p:sp>
      <p:sp>
        <p:nvSpPr>
          <p:cNvPr id="21507" name="Title 2"/>
          <p:cNvSpPr>
            <a:spLocks noGrp="1"/>
          </p:cNvSpPr>
          <p:nvPr>
            <p:ph type="title"/>
          </p:nvPr>
        </p:nvSpPr>
        <p:spPr>
          <a:xfrm>
            <a:off x="468313" y="93663"/>
            <a:ext cx="7542212" cy="609600"/>
          </a:xfrm>
        </p:spPr>
        <p:txBody>
          <a:bodyPr/>
          <a:lstStyle/>
          <a:p>
            <a:r>
              <a:rPr lang="en-US" altLang="en-US" sz="3200"/>
              <a:t>Topics</a:t>
            </a:r>
          </a:p>
        </p:txBody>
      </p:sp>
      <p:sp>
        <p:nvSpPr>
          <p:cNvPr id="2150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FontTx/>
              <a:buNone/>
            </a:pPr>
            <a:fld id="{70F89A58-6220-4FE3-8D6F-E4DE0836F5D0}" type="slidenum">
              <a:rPr lang="en-US" altLang="en-US" sz="900" b="0" smtClean="0">
                <a:solidFill>
                  <a:srgbClr val="404040"/>
                </a:solidFill>
                <a:latin typeface="Arial" panose="020B0604020202020204" pitchFamily="34" charset="0"/>
              </a:rPr>
              <a:pPr>
                <a:lnSpc>
                  <a:spcPct val="100000"/>
                </a:lnSpc>
                <a:spcBef>
                  <a:spcPct val="0"/>
                </a:spcBef>
                <a:buClrTx/>
                <a:buFontTx/>
                <a:buNone/>
              </a:pPr>
              <a:t>6</a:t>
            </a:fld>
            <a:endParaRPr lang="en-US" altLang="en-US" sz="900" b="0">
              <a:solidFill>
                <a:srgbClr val="40404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2"/>
          <p:cNvSpPr>
            <a:spLocks noGrp="1"/>
          </p:cNvSpPr>
          <p:nvPr>
            <p:ph type="title"/>
          </p:nvPr>
        </p:nvSpPr>
        <p:spPr>
          <a:xfrm>
            <a:off x="480060" y="5576887"/>
            <a:ext cx="8183880" cy="640081"/>
          </a:xfrm>
        </p:spPr>
        <p:txBody>
          <a:bodyPr vert="horz" lIns="91440" tIns="45720" rIns="91440" bIns="45720" rtlCol="0" anchor="ctr">
            <a:normAutofit/>
          </a:bodyPr>
          <a:lstStyle/>
          <a:p>
            <a:pPr algn="ctr" defTabSz="914400" eaLnBrk="1" hangingPunct="1">
              <a:lnSpc>
                <a:spcPct val="90000"/>
              </a:lnSpc>
            </a:pPr>
            <a:r>
              <a:rPr lang="en-US" altLang="en-US" sz="2800">
                <a:solidFill>
                  <a:schemeClr val="tx1"/>
                </a:solidFill>
              </a:rPr>
              <a:t>Phased Approach to Mars</a:t>
            </a:r>
          </a:p>
        </p:txBody>
      </p:sp>
      <p:pic>
        <p:nvPicPr>
          <p:cNvPr id="2" name="Picture 1"/>
          <p:cNvPicPr>
            <a:picLocks noChangeAspect="1"/>
          </p:cNvPicPr>
          <p:nvPr/>
        </p:nvPicPr>
        <p:blipFill rotWithShape="1">
          <a:blip r:embed="rId3"/>
          <a:srcRect l="1286" r="3962" b="1"/>
          <a:stretch/>
        </p:blipFill>
        <p:spPr>
          <a:xfrm>
            <a:off x="480060" y="640080"/>
            <a:ext cx="8183880" cy="4836795"/>
          </a:xfrm>
          <a:prstGeom prst="rect">
            <a:avLst/>
          </a:prstGeom>
          <a:ln w="19050">
            <a:solidFill>
              <a:schemeClr val="tx1"/>
            </a:solidFill>
            <a:miter lim="800000"/>
          </a:ln>
        </p:spPr>
      </p:pic>
      <p:sp>
        <p:nvSpPr>
          <p:cNvPr id="32771" name="Slide Number Placeholder 3"/>
          <p:cNvSpPr>
            <a:spLocks noGrp="1"/>
          </p:cNvSpPr>
          <p:nvPr>
            <p:ph type="sldNum" sz="quarter" idx="10"/>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eaLnBrk="1" hangingPunct="1">
              <a:spcBef>
                <a:spcPct val="0"/>
              </a:spcBef>
              <a:spcAft>
                <a:spcPts val="600"/>
              </a:spcAft>
              <a:buClrTx/>
              <a:buFontTx/>
              <a:buNone/>
            </a:pPr>
            <a:fld id="{75B5D7CA-4234-4AD3-921F-95A3E1E296D1}" type="slidenum">
              <a:rPr lang="en-US" altLang="en-US" sz="1200" b="0">
                <a:solidFill>
                  <a:schemeClr val="tx1">
                    <a:alpha val="80000"/>
                  </a:schemeClr>
                </a:solidFill>
                <a:latin typeface="+mn-lt"/>
                <a:ea typeface="+mn-ea"/>
                <a:cs typeface="+mn-cs"/>
              </a:rPr>
              <a:pPr defTabSz="457200" eaLnBrk="1" hangingPunct="1">
                <a:spcBef>
                  <a:spcPct val="0"/>
                </a:spcBef>
                <a:spcAft>
                  <a:spcPts val="600"/>
                </a:spcAft>
                <a:buClrTx/>
                <a:buFontTx/>
                <a:buNone/>
              </a:pPr>
              <a:t>7</a:t>
            </a:fld>
            <a:endParaRPr lang="en-US" altLang="en-US" sz="1200" b="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11583812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88913" y="552450"/>
            <a:ext cx="8347075" cy="584200"/>
          </a:xfrm>
        </p:spPr>
        <p:txBody>
          <a:bodyPr/>
          <a:lstStyle/>
          <a:p>
            <a:pPr algn="ctr" eaLnBrk="1" hangingPunct="1"/>
            <a:r>
              <a:rPr lang="en-US" altLang="en-US" sz="2400">
                <a:latin typeface="Arial" panose="020B0604020202020204" pitchFamily="34" charset="0"/>
                <a:ea typeface="ヒラギノ角ゴ Pro W3"/>
                <a:cs typeface="Arial" panose="020B0604020202020204" pitchFamily="34" charset="0"/>
              </a:rPr>
              <a:t>Deep Space Mission Operations</a:t>
            </a:r>
            <a:br>
              <a:rPr lang="en-US" altLang="en-US" sz="2400">
                <a:latin typeface="Arial" panose="020B0604020202020204" pitchFamily="34" charset="0"/>
                <a:ea typeface="ヒラギノ角ゴ Pro W3"/>
                <a:cs typeface="Arial" panose="020B0604020202020204" pitchFamily="34" charset="0"/>
              </a:rPr>
            </a:br>
            <a:endParaRPr lang="en-US" altLang="en-US" sz="2400">
              <a:latin typeface="Arial" panose="020B0604020202020204" pitchFamily="34" charset="0"/>
              <a:ea typeface="ヒラギノ角ゴ Pro W3"/>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56942"/>
            <a:ext cx="2523137" cy="1371989"/>
          </a:xfrm>
          <a:prstGeom prst="rect">
            <a:avLst/>
          </a:prstGeom>
          <a:effectLst>
            <a:softEdge rad="2794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9047" y="3371176"/>
            <a:ext cx="2217125" cy="1219512"/>
          </a:xfrm>
          <a:prstGeom prst="rect">
            <a:avLst/>
          </a:prstGeom>
          <a:effectLst>
            <a:softEdge rad="2286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581" y="4746169"/>
            <a:ext cx="2884235" cy="1371063"/>
          </a:xfrm>
          <a:prstGeom prst="rect">
            <a:avLst/>
          </a:prstGeom>
          <a:effectLst>
            <a:softEdge rad="2540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370" y="1332737"/>
            <a:ext cx="3543707" cy="1999022"/>
          </a:xfrm>
          <a:prstGeom prst="rect">
            <a:avLst/>
          </a:prstGeom>
          <a:effectLst>
            <a:softEdge rad="2921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6431" y="1781673"/>
            <a:ext cx="2773782" cy="1131734"/>
          </a:xfrm>
          <a:prstGeom prst="rect">
            <a:avLst/>
          </a:prstGeom>
          <a:effectLst>
            <a:softEdge rad="177800"/>
          </a:effectLst>
        </p:spPr>
      </p:pic>
      <p:sp>
        <p:nvSpPr>
          <p:cNvPr id="3" name="TextBox 2"/>
          <p:cNvSpPr txBox="1"/>
          <p:nvPr/>
        </p:nvSpPr>
        <p:spPr>
          <a:xfrm>
            <a:off x="1763269" y="5995312"/>
            <a:ext cx="1449388" cy="554038"/>
          </a:xfrm>
          <a:prstGeom prst="rect">
            <a:avLst/>
          </a:prstGeom>
          <a:noFill/>
        </p:spPr>
        <p:txBody>
          <a:bodyPr>
            <a:spAutoFit/>
          </a:bodyPr>
          <a:lstStyle/>
          <a:p>
            <a:pPr defTabSz="685800" eaLnBrk="1" fontAlgn="auto" hangingPunct="1">
              <a:spcBef>
                <a:spcPts val="0"/>
              </a:spcBef>
              <a:spcAft>
                <a:spcPts val="0"/>
              </a:spcAft>
              <a:defRPr/>
            </a:pPr>
            <a:r>
              <a:rPr lang="en-US" sz="3000" dirty="0">
                <a:solidFill>
                  <a:prstClr val="white"/>
                </a:solidFill>
                <a:latin typeface="Calibri"/>
                <a:ea typeface="+mn-ea"/>
              </a:rPr>
              <a:t>Current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5993" y="3331759"/>
            <a:ext cx="1988595" cy="1093812"/>
          </a:xfrm>
          <a:prstGeom prst="rect">
            <a:avLst/>
          </a:prstGeom>
          <a:effectLst>
            <a:softEdge rad="228600"/>
          </a:effectLst>
        </p:spPr>
      </p:pic>
      <p:sp>
        <p:nvSpPr>
          <p:cNvPr id="13" name="TextBox 12"/>
          <p:cNvSpPr txBox="1"/>
          <p:nvPr/>
        </p:nvSpPr>
        <p:spPr>
          <a:xfrm>
            <a:off x="5230756" y="4656241"/>
            <a:ext cx="2887663" cy="554037"/>
          </a:xfrm>
          <a:prstGeom prst="rect">
            <a:avLst/>
          </a:prstGeom>
          <a:noFill/>
        </p:spPr>
        <p:txBody>
          <a:bodyPr>
            <a:spAutoFit/>
          </a:bodyPr>
          <a:lstStyle/>
          <a:p>
            <a:pPr defTabSz="685800" eaLnBrk="1" fontAlgn="auto" hangingPunct="1">
              <a:spcBef>
                <a:spcPts val="0"/>
              </a:spcBef>
              <a:spcAft>
                <a:spcPts val="0"/>
              </a:spcAft>
              <a:defRPr/>
            </a:pPr>
            <a:r>
              <a:rPr lang="en-US" sz="3000" dirty="0">
                <a:solidFill>
                  <a:prstClr val="white"/>
                </a:solidFill>
                <a:latin typeface="Calibri"/>
                <a:ea typeface="+mn-ea"/>
              </a:rPr>
              <a:t>Future-Notional</a:t>
            </a:r>
          </a:p>
        </p:txBody>
      </p:sp>
      <p:grpSp>
        <p:nvGrpSpPr>
          <p:cNvPr id="14" name="Group 13"/>
          <p:cNvGrpSpPr>
            <a:grpSpLocks/>
          </p:cNvGrpSpPr>
          <p:nvPr/>
        </p:nvGrpSpPr>
        <p:grpSpPr bwMode="auto">
          <a:xfrm>
            <a:off x="6490945" y="3432324"/>
            <a:ext cx="2832100" cy="1055052"/>
            <a:chOff x="8455743" y="5431559"/>
            <a:chExt cx="3772184" cy="2127456"/>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5743" y="5431559"/>
              <a:ext cx="3772184" cy="1841887"/>
            </a:xfrm>
            <a:prstGeom prst="rect">
              <a:avLst/>
            </a:prstGeom>
            <a:effectLst>
              <a:softEdge rad="279400"/>
            </a:effectLst>
          </p:spPr>
        </p:pic>
        <p:sp>
          <p:nvSpPr>
            <p:cNvPr id="9" name="TextBox 8"/>
            <p:cNvSpPr txBox="1"/>
            <p:nvPr/>
          </p:nvSpPr>
          <p:spPr>
            <a:xfrm>
              <a:off x="9098787" y="6998822"/>
              <a:ext cx="2395676" cy="560193"/>
            </a:xfrm>
            <a:prstGeom prst="rect">
              <a:avLst/>
            </a:prstGeom>
            <a:noFill/>
          </p:spPr>
          <p:txBody>
            <a:bodyPr wrap="none">
              <a:spAutoFit/>
            </a:bodyPr>
            <a:lstStyle/>
            <a:p>
              <a:pPr defTabSz="685800" eaLnBrk="1" fontAlgn="auto" hangingPunct="1">
                <a:spcBef>
                  <a:spcPts val="0"/>
                </a:spcBef>
                <a:spcAft>
                  <a:spcPts val="0"/>
                </a:spcAft>
                <a:defRPr/>
              </a:pPr>
              <a:r>
                <a:rPr lang="en-US" sz="1200" dirty="0">
                  <a:solidFill>
                    <a:prstClr val="white"/>
                  </a:solidFill>
                  <a:latin typeface="Calibri"/>
                  <a:ea typeface="+mn-ea"/>
                </a:rPr>
                <a:t>On-board Mission Control</a:t>
              </a:r>
            </a:p>
          </p:txBody>
        </p:sp>
      </p:gr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0945" y="1580909"/>
            <a:ext cx="2698195" cy="1448428"/>
          </a:xfrm>
          <a:prstGeom prst="rect">
            <a:avLst/>
          </a:prstGeom>
          <a:effectLst>
            <a:softEdge rad="139700"/>
          </a:effectLst>
        </p:spPr>
      </p:pic>
      <p:sp>
        <p:nvSpPr>
          <p:cNvPr id="21" name="Up Arrow 15"/>
          <p:cNvSpPr/>
          <p:nvPr/>
        </p:nvSpPr>
        <p:spPr>
          <a:xfrm>
            <a:off x="7634288" y="2444750"/>
            <a:ext cx="265112" cy="1131734"/>
          </a:xfrm>
          <a:custGeom>
            <a:avLst/>
            <a:gdLst>
              <a:gd name="connsiteX0" fmla="*/ 0 w 324214"/>
              <a:gd name="connsiteY0" fmla="*/ 162107 h 586449"/>
              <a:gd name="connsiteX1" fmla="*/ 162107 w 324214"/>
              <a:gd name="connsiteY1" fmla="*/ 0 h 586449"/>
              <a:gd name="connsiteX2" fmla="*/ 324214 w 324214"/>
              <a:gd name="connsiteY2" fmla="*/ 162107 h 586449"/>
              <a:gd name="connsiteX3" fmla="*/ 243161 w 324214"/>
              <a:gd name="connsiteY3" fmla="*/ 162107 h 586449"/>
              <a:gd name="connsiteX4" fmla="*/ 243161 w 324214"/>
              <a:gd name="connsiteY4" fmla="*/ 586449 h 586449"/>
              <a:gd name="connsiteX5" fmla="*/ 81054 w 324214"/>
              <a:gd name="connsiteY5" fmla="*/ 586449 h 586449"/>
              <a:gd name="connsiteX6" fmla="*/ 81054 w 324214"/>
              <a:gd name="connsiteY6" fmla="*/ 162107 h 586449"/>
              <a:gd name="connsiteX7" fmla="*/ 0 w 324214"/>
              <a:gd name="connsiteY7" fmla="*/ 162107 h 586449"/>
              <a:gd name="connsiteX0" fmla="*/ 0 w 324214"/>
              <a:gd name="connsiteY0" fmla="*/ 162107 h 592799"/>
              <a:gd name="connsiteX1" fmla="*/ 162107 w 324214"/>
              <a:gd name="connsiteY1" fmla="*/ 0 h 592799"/>
              <a:gd name="connsiteX2" fmla="*/ 324214 w 324214"/>
              <a:gd name="connsiteY2" fmla="*/ 162107 h 592799"/>
              <a:gd name="connsiteX3" fmla="*/ 243161 w 324214"/>
              <a:gd name="connsiteY3" fmla="*/ 162107 h 592799"/>
              <a:gd name="connsiteX4" fmla="*/ 186011 w 324214"/>
              <a:gd name="connsiteY4" fmla="*/ 592799 h 592799"/>
              <a:gd name="connsiteX5" fmla="*/ 81054 w 324214"/>
              <a:gd name="connsiteY5" fmla="*/ 586449 h 592799"/>
              <a:gd name="connsiteX6" fmla="*/ 81054 w 324214"/>
              <a:gd name="connsiteY6" fmla="*/ 162107 h 592799"/>
              <a:gd name="connsiteX7" fmla="*/ 0 w 324214"/>
              <a:gd name="connsiteY7" fmla="*/ 162107 h 592799"/>
              <a:gd name="connsiteX0" fmla="*/ 0 w 324214"/>
              <a:gd name="connsiteY0" fmla="*/ 162107 h 595974"/>
              <a:gd name="connsiteX1" fmla="*/ 162107 w 324214"/>
              <a:gd name="connsiteY1" fmla="*/ 0 h 595974"/>
              <a:gd name="connsiteX2" fmla="*/ 324214 w 324214"/>
              <a:gd name="connsiteY2" fmla="*/ 162107 h 595974"/>
              <a:gd name="connsiteX3" fmla="*/ 243161 w 324214"/>
              <a:gd name="connsiteY3" fmla="*/ 162107 h 595974"/>
              <a:gd name="connsiteX4" fmla="*/ 186011 w 324214"/>
              <a:gd name="connsiteY4" fmla="*/ 592799 h 595974"/>
              <a:gd name="connsiteX5" fmla="*/ 160429 w 324214"/>
              <a:gd name="connsiteY5" fmla="*/ 595974 h 595974"/>
              <a:gd name="connsiteX6" fmla="*/ 81054 w 324214"/>
              <a:gd name="connsiteY6" fmla="*/ 162107 h 595974"/>
              <a:gd name="connsiteX7" fmla="*/ 0 w 324214"/>
              <a:gd name="connsiteY7" fmla="*/ 162107 h 59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4" h="595974">
                <a:moveTo>
                  <a:pt x="0" y="162107"/>
                </a:moveTo>
                <a:lnTo>
                  <a:pt x="162107" y="0"/>
                </a:lnTo>
                <a:lnTo>
                  <a:pt x="324214" y="162107"/>
                </a:lnTo>
                <a:lnTo>
                  <a:pt x="243161" y="162107"/>
                </a:lnTo>
                <a:lnTo>
                  <a:pt x="186011" y="592799"/>
                </a:lnTo>
                <a:lnTo>
                  <a:pt x="160429" y="595974"/>
                </a:lnTo>
                <a:lnTo>
                  <a:pt x="81054" y="162107"/>
                </a:lnTo>
                <a:lnTo>
                  <a:pt x="0" y="16210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200">
              <a:solidFill>
                <a:prstClr val="white"/>
              </a:solidFill>
            </a:endParaRPr>
          </a:p>
        </p:txBody>
      </p:sp>
      <p:sp>
        <p:nvSpPr>
          <p:cNvPr id="4" name="Right Arrow 3"/>
          <p:cNvSpPr/>
          <p:nvPr/>
        </p:nvSpPr>
        <p:spPr>
          <a:xfrm>
            <a:off x="411956" y="2475387"/>
            <a:ext cx="8320088" cy="1417637"/>
          </a:xfrm>
          <a:custGeom>
            <a:avLst/>
            <a:gdLst>
              <a:gd name="connsiteX0" fmla="*/ 0 w 5852550"/>
              <a:gd name="connsiteY0" fmla="*/ 280087 h 1120348"/>
              <a:gd name="connsiteX1" fmla="*/ 5292376 w 5852550"/>
              <a:gd name="connsiteY1" fmla="*/ 280087 h 1120348"/>
              <a:gd name="connsiteX2" fmla="*/ 5292376 w 5852550"/>
              <a:gd name="connsiteY2" fmla="*/ 0 h 1120348"/>
              <a:gd name="connsiteX3" fmla="*/ 5852550 w 5852550"/>
              <a:gd name="connsiteY3" fmla="*/ 560174 h 1120348"/>
              <a:gd name="connsiteX4" fmla="*/ 5292376 w 5852550"/>
              <a:gd name="connsiteY4" fmla="*/ 1120348 h 1120348"/>
              <a:gd name="connsiteX5" fmla="*/ 5292376 w 5852550"/>
              <a:gd name="connsiteY5" fmla="*/ 840261 h 1120348"/>
              <a:gd name="connsiteX6" fmla="*/ 0 w 5852550"/>
              <a:gd name="connsiteY6" fmla="*/ 840261 h 1120348"/>
              <a:gd name="connsiteX7" fmla="*/ 0 w 5852550"/>
              <a:gd name="connsiteY7" fmla="*/ 280087 h 1120348"/>
              <a:gd name="connsiteX0" fmla="*/ 9832 w 5862382"/>
              <a:gd name="connsiteY0" fmla="*/ 280087 h 1120348"/>
              <a:gd name="connsiteX1" fmla="*/ 5302208 w 5862382"/>
              <a:gd name="connsiteY1" fmla="*/ 280087 h 1120348"/>
              <a:gd name="connsiteX2" fmla="*/ 5302208 w 5862382"/>
              <a:gd name="connsiteY2" fmla="*/ 0 h 1120348"/>
              <a:gd name="connsiteX3" fmla="*/ 5862382 w 5862382"/>
              <a:gd name="connsiteY3" fmla="*/ 560174 h 1120348"/>
              <a:gd name="connsiteX4" fmla="*/ 5302208 w 5862382"/>
              <a:gd name="connsiteY4" fmla="*/ 1120348 h 1120348"/>
              <a:gd name="connsiteX5" fmla="*/ 5302208 w 5862382"/>
              <a:gd name="connsiteY5" fmla="*/ 840261 h 1120348"/>
              <a:gd name="connsiteX6" fmla="*/ 0 w 5862382"/>
              <a:gd name="connsiteY6" fmla="*/ 584622 h 1120348"/>
              <a:gd name="connsiteX7" fmla="*/ 9832 w 5862382"/>
              <a:gd name="connsiteY7" fmla="*/ 280087 h 1120348"/>
              <a:gd name="connsiteX0" fmla="*/ 0 w 5891879"/>
              <a:gd name="connsiteY0" fmla="*/ 466900 h 1120348"/>
              <a:gd name="connsiteX1" fmla="*/ 5331705 w 5891879"/>
              <a:gd name="connsiteY1" fmla="*/ 280087 h 1120348"/>
              <a:gd name="connsiteX2" fmla="*/ 5331705 w 5891879"/>
              <a:gd name="connsiteY2" fmla="*/ 0 h 1120348"/>
              <a:gd name="connsiteX3" fmla="*/ 5891879 w 5891879"/>
              <a:gd name="connsiteY3" fmla="*/ 560174 h 1120348"/>
              <a:gd name="connsiteX4" fmla="*/ 5331705 w 5891879"/>
              <a:gd name="connsiteY4" fmla="*/ 1120348 h 1120348"/>
              <a:gd name="connsiteX5" fmla="*/ 5331705 w 5891879"/>
              <a:gd name="connsiteY5" fmla="*/ 840261 h 1120348"/>
              <a:gd name="connsiteX6" fmla="*/ 29497 w 5891879"/>
              <a:gd name="connsiteY6" fmla="*/ 584622 h 1120348"/>
              <a:gd name="connsiteX7" fmla="*/ 0 w 5891879"/>
              <a:gd name="connsiteY7" fmla="*/ 466900 h 1120348"/>
              <a:gd name="connsiteX0" fmla="*/ 54908 w 5946787"/>
              <a:gd name="connsiteY0" fmla="*/ 466900 h 1120348"/>
              <a:gd name="connsiteX1" fmla="*/ 5386613 w 5946787"/>
              <a:gd name="connsiteY1" fmla="*/ 280087 h 1120348"/>
              <a:gd name="connsiteX2" fmla="*/ 5386613 w 5946787"/>
              <a:gd name="connsiteY2" fmla="*/ 0 h 1120348"/>
              <a:gd name="connsiteX3" fmla="*/ 5946787 w 5946787"/>
              <a:gd name="connsiteY3" fmla="*/ 560174 h 1120348"/>
              <a:gd name="connsiteX4" fmla="*/ 5386613 w 5946787"/>
              <a:gd name="connsiteY4" fmla="*/ 1120348 h 1120348"/>
              <a:gd name="connsiteX5" fmla="*/ 5386613 w 5946787"/>
              <a:gd name="connsiteY5" fmla="*/ 840261 h 1120348"/>
              <a:gd name="connsiteX6" fmla="*/ 0 w 5946787"/>
              <a:gd name="connsiteY6" fmla="*/ 700102 h 1120348"/>
              <a:gd name="connsiteX7" fmla="*/ 54908 w 5946787"/>
              <a:gd name="connsiteY7" fmla="*/ 466900 h 112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6787" h="1120348">
                <a:moveTo>
                  <a:pt x="54908" y="466900"/>
                </a:moveTo>
                <a:lnTo>
                  <a:pt x="5386613" y="280087"/>
                </a:lnTo>
                <a:lnTo>
                  <a:pt x="5386613" y="0"/>
                </a:lnTo>
                <a:lnTo>
                  <a:pt x="5946787" y="560174"/>
                </a:lnTo>
                <a:lnTo>
                  <a:pt x="5386613" y="1120348"/>
                </a:lnTo>
                <a:lnTo>
                  <a:pt x="5386613" y="840261"/>
                </a:lnTo>
                <a:lnTo>
                  <a:pt x="0" y="700102"/>
                </a:lnTo>
                <a:lnTo>
                  <a:pt x="54908" y="466900"/>
                </a:lnTo>
                <a:close/>
              </a:path>
            </a:pathLst>
          </a:custGeom>
          <a:gradFill>
            <a:gsLst>
              <a:gs pos="25000">
                <a:srgbClr val="FEE0CE">
                  <a:alpha val="51000"/>
                </a:srgbClr>
              </a:gs>
              <a:gs pos="1000">
                <a:schemeClr val="bg1">
                  <a:lumMod val="95000"/>
                </a:schemeClr>
              </a:gs>
              <a:gs pos="95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800" dirty="0">
                <a:solidFill>
                  <a:prstClr val="white"/>
                </a:solidFill>
              </a:rPr>
              <a:t>Crew/Mission Control-Dependent                         Crew/Vehicle-Dependent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idx="1"/>
          </p:nvPr>
        </p:nvSpPr>
        <p:spPr/>
        <p:txBody>
          <a:bodyPr/>
          <a:lstStyle/>
          <a:p>
            <a:endParaRPr lang="en-US" altLang="en-US"/>
          </a:p>
        </p:txBody>
      </p:sp>
      <p:sp>
        <p:nvSpPr>
          <p:cNvPr id="25603" name="Title 2"/>
          <p:cNvSpPr>
            <a:spLocks noGrp="1"/>
          </p:cNvSpPr>
          <p:nvPr>
            <p:ph type="title"/>
          </p:nvPr>
        </p:nvSpPr>
        <p:spPr>
          <a:xfrm>
            <a:off x="468313" y="93663"/>
            <a:ext cx="7542212" cy="609600"/>
          </a:xfrm>
        </p:spPr>
        <p:txBody>
          <a:bodyPr/>
          <a:lstStyle/>
          <a:p>
            <a:pPr algn="ctr"/>
            <a:r>
              <a:rPr lang="en-US" altLang="en-US" sz="3200" dirty="0"/>
              <a:t>Artemis Program-Proving Ground</a:t>
            </a:r>
          </a:p>
        </p:txBody>
      </p:sp>
      <p:sp>
        <p:nvSpPr>
          <p:cNvPr id="256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0000"/>
              </a:lnSpc>
              <a:spcBef>
                <a:spcPct val="20000"/>
              </a:spcBef>
              <a:buClr>
                <a:srgbClr val="800000"/>
              </a:buClr>
              <a:buFont typeface="Wingdings" panose="05000000000000000000" pitchFamily="2" charset="2"/>
              <a:buChar char="u"/>
              <a:defRPr sz="2000" b="1">
                <a:solidFill>
                  <a:schemeClr val="tx1"/>
                </a:solidFill>
                <a:latin typeface="Calibri" panose="020F0502020204030204" pitchFamily="34" charset="0"/>
              </a:defRPr>
            </a:lvl1pPr>
            <a:lvl2pPr marL="742950" indent="-285750">
              <a:lnSpc>
                <a:spcPct val="80000"/>
              </a:lnSpc>
              <a:spcBef>
                <a:spcPct val="20000"/>
              </a:spcBef>
              <a:buClr>
                <a:srgbClr val="004FA6"/>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80000"/>
              </a:lnSpc>
              <a:spcBef>
                <a:spcPct val="20000"/>
              </a:spcBef>
              <a:buClr>
                <a:srgbClr val="004FA6"/>
              </a:buClr>
              <a:buFont typeface="Lucida Grande"/>
              <a:buChar char="-"/>
              <a:defRPr>
                <a:solidFill>
                  <a:schemeClr val="tx1"/>
                </a:solidFill>
                <a:latin typeface="Calibri" panose="020F0502020204030204" pitchFamily="34" charset="0"/>
              </a:defRPr>
            </a:lvl3pPr>
            <a:lvl4pPr marL="16002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80000"/>
              </a:lnSpc>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21A1FE-2CE3-49C9-8670-231CA33C8A20}" type="slidenum">
              <a:rPr kumimoji="0" lang="en-US" altLang="en-US" sz="900" b="0" i="0" u="none" strike="noStrike" kern="1200" cap="none" spc="0" normalizeH="0" baseline="0" noProof="0" smtClean="0">
                <a:ln>
                  <a:noFill/>
                </a:ln>
                <a:solidFill>
                  <a:srgbClr val="40404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900" b="0" i="0" u="none" strike="noStrike" kern="1200" cap="none" spc="0" normalizeH="0" baseline="0" noProof="0">
              <a:ln>
                <a:noFill/>
              </a:ln>
              <a:solidFill>
                <a:srgbClr val="40404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560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5338"/>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81088" y="3155950"/>
            <a:ext cx="1327150" cy="534988"/>
          </a:xfrm>
          <a:prstGeom prst="rect">
            <a:avLst/>
          </a:prstGeom>
          <a:solidFill>
            <a:srgbClr val="FFC000">
              <a:alpha val="54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2081213" y="2620963"/>
            <a:ext cx="1327150" cy="534987"/>
          </a:xfrm>
          <a:prstGeom prst="rect">
            <a:avLst/>
          </a:prstGeom>
          <a:solidFill>
            <a:srgbClr val="FFC000">
              <a:alpha val="54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rot="5400000">
            <a:off x="3663156" y="2447132"/>
            <a:ext cx="993775" cy="912812"/>
          </a:xfrm>
          <a:prstGeom prst="rect">
            <a:avLst/>
          </a:prstGeom>
          <a:solidFill>
            <a:srgbClr val="FFC000">
              <a:alpha val="54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rot="5400000">
            <a:off x="4912520" y="2288381"/>
            <a:ext cx="995362" cy="911225"/>
          </a:xfrm>
          <a:prstGeom prst="rect">
            <a:avLst/>
          </a:prstGeom>
          <a:solidFill>
            <a:srgbClr val="FFC000">
              <a:alpha val="54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rot="5400000">
            <a:off x="6554788" y="2244725"/>
            <a:ext cx="909637" cy="912813"/>
          </a:xfrm>
          <a:prstGeom prst="rect">
            <a:avLst/>
          </a:prstGeom>
          <a:solidFill>
            <a:srgbClr val="FFC000">
              <a:alpha val="54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rot="5400000">
            <a:off x="8214519" y="2436019"/>
            <a:ext cx="698500" cy="912812"/>
          </a:xfrm>
          <a:prstGeom prst="rect">
            <a:avLst/>
          </a:prstGeom>
          <a:solidFill>
            <a:srgbClr val="FFC000">
              <a:alpha val="54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Down Arrow 2"/>
          <p:cNvSpPr/>
          <p:nvPr/>
        </p:nvSpPr>
        <p:spPr>
          <a:xfrm rot="16200000">
            <a:off x="3277394" y="4275932"/>
            <a:ext cx="482600" cy="1547812"/>
          </a:xfrm>
          <a:prstGeom prst="downArrow">
            <a:avLst/>
          </a:prstGeom>
          <a:solidFill>
            <a:srgbClr val="FFC000">
              <a:alpha val="52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Down Arrow 12"/>
          <p:cNvSpPr/>
          <p:nvPr/>
        </p:nvSpPr>
        <p:spPr>
          <a:xfrm rot="16200000">
            <a:off x="5617369" y="3939381"/>
            <a:ext cx="482600" cy="1195388"/>
          </a:xfrm>
          <a:prstGeom prst="downArrow">
            <a:avLst/>
          </a:prstGeom>
          <a:solidFill>
            <a:srgbClr val="FFC000">
              <a:alpha val="52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Down Arrow 13"/>
          <p:cNvSpPr/>
          <p:nvPr/>
        </p:nvSpPr>
        <p:spPr>
          <a:xfrm rot="16200000">
            <a:off x="7223919" y="4123531"/>
            <a:ext cx="482600" cy="585788"/>
          </a:xfrm>
          <a:prstGeom prst="downArrow">
            <a:avLst/>
          </a:prstGeom>
          <a:solidFill>
            <a:srgbClr val="FFC000">
              <a:alpha val="52000"/>
            </a:srgb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4812" y="3412366"/>
            <a:ext cx="1085782" cy="1085782"/>
          </a:xfrm>
          <a:prstGeom prst="rect">
            <a:avLst/>
          </a:prstGeom>
          <a:effectLst>
            <a:softEdge rad="63500"/>
          </a:effectLst>
        </p:spPr>
      </p:pic>
    </p:spTree>
    <p:extLst>
      <p:ext uri="{BB962C8B-B14F-4D97-AF65-F5344CB8AC3E}">
        <p14:creationId xmlns:p14="http://schemas.microsoft.com/office/powerpoint/2010/main" val="75753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3"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8490</TotalTime>
  <Words>1918</Words>
  <Application>Microsoft Office PowerPoint</Application>
  <PresentationFormat>On-screen Show (4:3)</PresentationFormat>
  <Paragraphs>253</Paragraphs>
  <Slides>27</Slides>
  <Notes>10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Calibri Light</vt:lpstr>
      <vt:lpstr>Courier New</vt:lpstr>
      <vt:lpstr>Lucida Grande</vt:lpstr>
      <vt:lpstr>Wingdings</vt:lpstr>
      <vt:lpstr>1_Office Theme</vt:lpstr>
      <vt:lpstr>3_ExplorationScenario-Updated</vt:lpstr>
      <vt:lpstr>Office Theme</vt:lpstr>
      <vt:lpstr>2_Office Theme</vt:lpstr>
      <vt:lpstr>Beyond Earth Orbit Mission Challenges Presented to  The National Space Society-North Houston      April 3,2021</vt:lpstr>
      <vt:lpstr>Topics</vt:lpstr>
      <vt:lpstr>Topics</vt:lpstr>
      <vt:lpstr>Past Human Spaceflight Programs</vt:lpstr>
      <vt:lpstr>Space Station</vt:lpstr>
      <vt:lpstr>Topics</vt:lpstr>
      <vt:lpstr>Phased Approach to Mars</vt:lpstr>
      <vt:lpstr>Deep Space Mission Operations </vt:lpstr>
      <vt:lpstr>Artemis Program-Proving Ground</vt:lpstr>
      <vt:lpstr>Topics</vt:lpstr>
      <vt:lpstr>  Moon: The Proving Ground for Space Colonization</vt:lpstr>
      <vt:lpstr>Humans on Other Worlds</vt:lpstr>
      <vt:lpstr>Human Needs and Challenges</vt:lpstr>
      <vt:lpstr>Technology &amp; Autonomy</vt:lpstr>
      <vt:lpstr>Mining and Habitat Construction? </vt:lpstr>
      <vt:lpstr>Major Challenge of Deep Space Electronic Systems</vt:lpstr>
      <vt:lpstr>By the Way What crew traits should a Deep Space Mission crew be made of?</vt:lpstr>
      <vt:lpstr>Topics</vt:lpstr>
      <vt:lpstr>Systems Engineering High Level Activities</vt:lpstr>
      <vt:lpstr>Habitat Architecture Considerations </vt:lpstr>
      <vt:lpstr>Designing for the Environment</vt:lpstr>
      <vt:lpstr>Watch Out for Errors/Failures!</vt:lpstr>
      <vt:lpstr> Safety &amp; The Swiss Cheese Model</vt:lpstr>
      <vt:lpstr>Major Challenge-Improve Training </vt:lpstr>
      <vt:lpstr>Topics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Earth Orbit Mission Challenges Presented to  The National Space Society-North Houston      April 3,2021</dc:title>
  <dc:creator>Salazar, George A. (JSC-EV311)</dc:creator>
  <cp:lastModifiedBy>Salazar, George A. (JSC-EV311)</cp:lastModifiedBy>
  <cp:revision>43</cp:revision>
  <dcterms:created xsi:type="dcterms:W3CDTF">2021-03-27T13:41:35Z</dcterms:created>
  <dcterms:modified xsi:type="dcterms:W3CDTF">2021-04-03T13:57:12Z</dcterms:modified>
</cp:coreProperties>
</file>