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354" r:id="rId2"/>
    <p:sldId id="360" r:id="rId3"/>
    <p:sldId id="352" r:id="rId4"/>
    <p:sldId id="488" r:id="rId5"/>
    <p:sldId id="511" r:id="rId6"/>
    <p:sldId id="556" r:id="rId7"/>
    <p:sldId id="526" r:id="rId8"/>
    <p:sldId id="525" r:id="rId9"/>
    <p:sldId id="570" r:id="rId10"/>
    <p:sldId id="571" r:id="rId11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price" initials="np" lastIdx="2" clrIdx="0">
    <p:extLst>
      <p:ext uri="{19B8F6BF-5375-455C-9EA6-DF929625EA0E}">
        <p15:presenceInfo xmlns:p15="http://schemas.microsoft.com/office/powerpoint/2012/main" userId="5c6f3ba73c762b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8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765F-08B4-4DD4-86F4-EE5090E5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AF5F2-9B45-4670-B602-9A077C9F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9B4CF-B69E-4BE6-B36E-BFF62F51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6414-2759-4B86-8AA7-607CD593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1DA6-7E55-43A0-A640-85D89E1A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8B5B-79EA-4679-87DA-3EBE2BF1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C0E6C-830A-43E6-98A8-013C0B393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E650D-C00F-4A48-A2AE-871175B3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8847-D9FA-4F00-A9F7-C39AF279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AF7C-F080-4D59-B9EB-EC671188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E3EBC-56F3-4451-89DF-2BC90733A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3D37C-EA79-4D5B-A590-B02866F89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BFD3-C2DC-4B37-B96C-E8A47CAC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BCDD-18A3-4D5B-8538-18F38A7C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3763-B795-4DF9-9344-C905283E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F51-E54D-4880-B845-FE3B849D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F354-58EF-4FB2-B011-01599C7A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1AD3-2272-4F53-B191-9597DE0F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55A2-2DA7-431E-A133-DC294191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AF72-8874-4EA6-AEAE-216C0C49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2E67-F84E-406F-B1CF-48E58445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A396A-2747-4EAC-807B-2F5C439C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CF6E0-F811-4268-A2B3-06E668DE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4E454-97D9-4FD7-B6B9-102F8B1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F831-025E-4AF6-9BBE-C580BD72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38B9-E687-482B-8306-9D10A727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13EF-2422-4902-902A-5D4DF69C5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70592-FB3E-46E6-8248-5CF946FA6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D8A46-98B2-4C6B-9B42-7E902FAC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C6D17-05FF-4E71-A900-DB21E970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D2D33-F996-454D-87EA-E56E90E3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86D6-964D-40D1-A709-BEC63196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3B5CC-50E2-4CFC-9B17-07DED7F8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23780-E6BC-4B0F-BFFD-B5C3B6C1D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FA075-8825-49A8-A41B-267F61ADC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17C66-610C-4A1C-9B83-023A8D37B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126A0-3CF5-4021-A34D-FEEA7D8A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D8495-F3BD-41BC-8CD9-A2D69FE7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0E54A-0155-46E9-A5AB-7056E112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16FB-DC87-4C56-A22F-4E02A609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B55E2-C737-46EB-8866-7CC88D0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38673-E8ED-401A-AE45-90EC5F9F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5BC65-2CB9-4643-9BC3-D90FC847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72CD8-8934-41A3-A08D-4AC5275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FF633-5509-41C1-8131-B1F25E25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BBD10-78D2-4A9F-A0F3-0A4CB392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3638-F3C8-4862-8C5A-E4A14E61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5047-ACDF-4202-A981-727CE338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91343-A7EE-498F-A0CD-DE3E65A9A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24576-9EB4-48A8-9D2B-5F253CF2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9BA21-DF8D-48E0-BDB7-1DBA24E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B3A97-48AE-4340-BCB7-5634D58C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A227-56CB-46A4-AE7D-0FFFDC1E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010C6-B173-4C6F-83FD-6A4BFA4B5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C9098-0312-4050-90DC-8EF39C66E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9EC4C-3A06-423E-B227-13E29ABC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CE58D-63E6-4D1D-9F1D-978043B8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90135-D09B-4B9A-AC76-A146F865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EB42A-388B-4B69-8D7D-0BC56C15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3BF58-9C5B-4DBC-8A4A-B5109B8D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E3CD-5BC4-4D0C-9EFC-07D67707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F080-22D5-42E0-B8AA-41D992DEED5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A0C8-9615-4F93-A212-15D766013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54D08-FF53-4423-9E2D-C15E493DB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38BE7-1515-4DEA-98A7-286AFE9A0C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6207361"/>
            <a:ext cx="2194560" cy="6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orthhoustonspace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B45C-D778-44EC-A441-0AB38F377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NSS North Houston Space Society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9130A3-621D-43A3-B6CB-A1AB5834B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February 6, 2021</a:t>
            </a:r>
          </a:p>
        </p:txBody>
      </p:sp>
    </p:spTree>
    <p:extLst>
      <p:ext uri="{BB962C8B-B14F-4D97-AF65-F5344CB8AC3E}">
        <p14:creationId xmlns:p14="http://schemas.microsoft.com/office/powerpoint/2010/main" val="327414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A551-2FBE-47E4-8CB8-C1D99D9C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44708-B64D-4E7C-99E1-B2C9F6EC4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Nathan.price@NorthHoustonSpace.org</a:t>
            </a:r>
          </a:p>
        </p:txBody>
      </p:sp>
    </p:spTree>
    <p:extLst>
      <p:ext uri="{BB962C8B-B14F-4D97-AF65-F5344CB8AC3E}">
        <p14:creationId xmlns:p14="http://schemas.microsoft.com/office/powerpoint/2010/main" val="396696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280"/>
            <a:ext cx="7886700" cy="4571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2:00 PM – Opening Remarks – Nathan Price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2:10 PM – Recent Space News – Greg Stanley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2:30 PM – Creating a better space exploration future through children’s books – Brett </a:t>
            </a:r>
            <a:r>
              <a:rPr lang="en-US" dirty="0" err="1"/>
              <a:t>Hoffstadt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3:30 PM – Q&amp;A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3:45 PM -Share your personal space experiences since the last meeting. Rocket Launches, Other Meetings, Research, etc.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4:00 PM – End of Meeting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3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CDB-D01F-4B10-A6C7-313FB4E4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339" y="6929"/>
            <a:ext cx="4409343" cy="161498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National Space Society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38FE-C0E5-487E-9E67-E1024EE97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905000"/>
            <a:ext cx="5067300" cy="3417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People living and working in thriving communities beyond the Earth, and the use of the vast resources of space for the dramatic betterment of humanity.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" y="228018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88087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4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1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20" y="494607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2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A31A15-0EA0-45F3-B6F8-966A3BA4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" y="555625"/>
            <a:ext cx="2457450" cy="17891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32CC14-33FE-49B3-B85C-6BA3897DA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25" y="2414588"/>
            <a:ext cx="2457450" cy="12033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823A64-AD94-4FC4-B907-627BE1380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5" y="3686175"/>
            <a:ext cx="2457450" cy="1498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DB3882-FBEF-4105-B2CD-FC1F22065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38" y="555625"/>
            <a:ext cx="2814638" cy="2066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819B71-5ACB-4026-B63A-F40DF5E56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938" y="2690813"/>
            <a:ext cx="2814638" cy="939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B1953B-D451-4286-BD0E-3667E6240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938" y="3700463"/>
            <a:ext cx="2814638" cy="1482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49AACD-6305-46B1-974F-56D63B42F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250" y="555625"/>
            <a:ext cx="2165350" cy="1123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DF4DB7-400B-4251-B677-5D22566223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1250" y="1747838"/>
            <a:ext cx="2165350" cy="1116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306FFD-EA62-4D62-91EC-02A3DBD5D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1250" y="2933700"/>
            <a:ext cx="2165350" cy="1054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98CE612-5414-4EBE-BC33-DC6A08A57C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1250" y="4057650"/>
            <a:ext cx="2165350" cy="1127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47888-6BE6-4B88-8D70-2BB06606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58141"/>
            <a:ext cx="78867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Monthly Meetings</a:t>
            </a:r>
          </a:p>
        </p:txBody>
      </p:sp>
    </p:spTree>
    <p:extLst>
      <p:ext uri="{BB962C8B-B14F-4D97-AF65-F5344CB8AC3E}">
        <p14:creationId xmlns:p14="http://schemas.microsoft.com/office/powerpoint/2010/main" val="333305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EEA3C3-8E1E-4500-95DC-C7B276FAE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73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DE840-4CAD-4029-AFB5-D6A556F8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271" y="4173256"/>
            <a:ext cx="3528729" cy="2684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330F1-9F10-4D84-BCCD-F68C29979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825" y="4173256"/>
            <a:ext cx="2012445" cy="2684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362AB9-9431-4BAA-9883-0D0F1B6E7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73256"/>
            <a:ext cx="4265153" cy="2684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7DFFAE-C16B-4E7C-8A59-111CD2B00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4707" y="-62926"/>
            <a:ext cx="1149293" cy="1874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66A6E-7111-4D5A-99B1-6F853516E8CB}"/>
              </a:ext>
            </a:extLst>
          </p:cNvPr>
          <p:cNvSpPr txBox="1"/>
          <p:nvPr/>
        </p:nvSpPr>
        <p:spPr>
          <a:xfrm>
            <a:off x="3602825" y="0"/>
            <a:ext cx="367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5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3C9AD0-4EF7-45BB-B473-C7D458C96E8E}"/>
              </a:ext>
            </a:extLst>
          </p:cNvPr>
          <p:cNvSpPr txBox="1"/>
          <p:nvPr/>
        </p:nvSpPr>
        <p:spPr>
          <a:xfrm>
            <a:off x="510363" y="366823"/>
            <a:ext cx="81764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Join us:</a:t>
            </a:r>
          </a:p>
          <a:p>
            <a:endParaRPr lang="en-US" sz="3200" dirty="0"/>
          </a:p>
          <a:p>
            <a:r>
              <a:rPr lang="en-US" sz="3200" dirty="0">
                <a:hlinkClick r:id="rId2"/>
              </a:rPr>
              <a:t>http://NorthHoustonSpace.org</a:t>
            </a:r>
            <a:endParaRPr lang="en-US" sz="3200" dirty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Sign up for our email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Join the National Space 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Connect with others that share the vision of humanity branching out into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Educate and inspire our communities about the benefits to humanity!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446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5A34-5124-4C1C-908C-DF08D693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822" y="1428750"/>
            <a:ext cx="6838356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 IS being RECORDED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BDDF-44DA-4DD6-81FA-3D62B619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822" y="3960557"/>
            <a:ext cx="6838356" cy="10972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meeting is being recorded and will be posted on YouTube, NorthHoustonSpace.org, Facebook, etc.</a:t>
            </a:r>
          </a:p>
        </p:txBody>
      </p:sp>
    </p:spTree>
    <p:extLst>
      <p:ext uri="{BB962C8B-B14F-4D97-AF65-F5344CB8AC3E}">
        <p14:creationId xmlns:p14="http://schemas.microsoft.com/office/powerpoint/2010/main" val="14612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C885-8919-413F-9D54-F31033B7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ZOOM </a:t>
            </a:r>
            <a:r>
              <a:rPr lang="en-US"/>
              <a:t>-  Video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3FCA-9C7D-4E15-B1D7-50223D15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Video is turned off by default.  Turn it on when you are ready: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0BA5F-A332-44F3-9658-D74EDBA75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32" y="2296133"/>
            <a:ext cx="2695238" cy="2047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ABFE1-B85C-4E4D-A56A-690A34DA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619" y="2296133"/>
            <a:ext cx="3771929" cy="20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0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280"/>
            <a:ext cx="7886700" cy="4571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2:00 PM – Opening Remarks – Nathan Price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2:10 PM – Recent Space News – Greg Stanley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2:30 PM – Creating a better space exploration future through children’s books – Brett </a:t>
            </a:r>
            <a:r>
              <a:rPr lang="en-US" dirty="0" err="1"/>
              <a:t>Hoffstadt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3:30 PM – Q&amp;A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3:45 PM -Share your personal space experiences since the last meeting. Rocket Launches, Other Meetings, Research, etc.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4:00 PM – End of Meeting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6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287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NSS North Houston Space Society</vt:lpstr>
      <vt:lpstr>Agenda</vt:lpstr>
      <vt:lpstr>National Space Society Vision</vt:lpstr>
      <vt:lpstr>Monthly Meetings</vt:lpstr>
      <vt:lpstr>PowerPoint Presentation</vt:lpstr>
      <vt:lpstr>PowerPoint Presentation</vt:lpstr>
      <vt:lpstr>Meeting IS being RECORDED</vt:lpstr>
      <vt:lpstr>How to use ZOOM -  Video</vt:lpstr>
      <vt:lpstr>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North Houston Space Society</dc:title>
  <dc:creator>nathan price</dc:creator>
  <cp:lastModifiedBy>nathan price</cp:lastModifiedBy>
  <cp:revision>3</cp:revision>
  <dcterms:created xsi:type="dcterms:W3CDTF">2021-02-06T14:11:01Z</dcterms:created>
  <dcterms:modified xsi:type="dcterms:W3CDTF">2021-02-07T16:54:22Z</dcterms:modified>
</cp:coreProperties>
</file>