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EEEEE"/>
        </a:solidFill>
        <a:effectLst/>
        <a:uFillTx/>
        <a:latin typeface="Helvetica Neue Bold Condensed"/>
        <a:ea typeface="Helvetica Neue Bold Condensed"/>
        <a:cs typeface="Helvetica Neue Bold Condensed"/>
        <a:sym typeface="Helvetica Neue Bold 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DDDBCF"/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7888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888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DBDBD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F2817"/>
              </a:solidFill>
              <a:prstDash val="solid"/>
              <a:miter lim="400000"/>
            </a:ln>
          </a:bottom>
          <a:insideH>
            <a:ln w="12700" cap="flat">
              <a:solidFill>
                <a:srgbClr val="8F281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8341D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 b="def" i="def"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25400" cap="flat">
              <a:solidFill>
                <a:srgbClr val="AC9C88"/>
              </a:solidFill>
              <a:prstDash val="solid"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97231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1401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0EEE0"/>
          </a:solidFill>
        </a:fill>
      </a:tcStyle>
    </a:wholeTbl>
    <a:band2H>
      <a:tcTxStyle b="def" i="def"/>
      <a:tcStyle>
        <a:tcBdr/>
        <a:fill>
          <a:solidFill>
            <a:srgbClr val="F0EEE0">
              <a:alpha val="93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C9C88"/>
              </a:solidFill>
              <a:prstDash val="solid"/>
              <a:miter lim="400000"/>
            </a:ln>
          </a:top>
          <a:bottom>
            <a:ln w="12700" cap="flat">
              <a:solidFill>
                <a:srgbClr val="AC9C88"/>
              </a:solidFill>
              <a:prstDash val="solid"/>
              <a:miter lim="400000"/>
            </a:ln>
          </a:bottom>
          <a:insideH>
            <a:ln w="12700" cap="flat">
              <a:solidFill>
                <a:srgbClr val="AC9C8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4C8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29124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4AA2A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58585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>
                  <a:alpha val="38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6B5C3">
              <a:alpha val="14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6B5C3">
                  <a:alpha val="75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9F9F9F"/>
              </a:solidFill>
              <a:prstDash val="solid"/>
              <a:miter lim="400000"/>
            </a:ln>
          </a:left>
          <a:right>
            <a:ln w="12700" cap="flat">
              <a:solidFill>
                <a:srgbClr val="9F9F9F"/>
              </a:solidFill>
              <a:prstDash val="solid"/>
              <a:miter lim="400000"/>
            </a:ln>
          </a:right>
          <a:top>
            <a:ln w="12700" cap="flat">
              <a:solidFill>
                <a:srgbClr val="9F9F9F"/>
              </a:solidFill>
              <a:prstDash val="solid"/>
              <a:miter lim="400000"/>
            </a:ln>
          </a:top>
          <a:bottom>
            <a:ln w="12700" cap="flat">
              <a:solidFill>
                <a:srgbClr val="9F9F9F"/>
              </a:solidFill>
              <a:prstDash val="solid"/>
              <a:miter lim="400000"/>
            </a:ln>
          </a:bottom>
          <a:insideH>
            <a:ln w="12700" cap="flat">
              <a:solidFill>
                <a:srgbClr val="9F9F9F"/>
              </a:solidFill>
              <a:prstDash val="solid"/>
              <a:miter lim="400000"/>
            </a:ln>
          </a:insideH>
          <a:insideV>
            <a:ln w="12700" cap="flat">
              <a:solidFill>
                <a:srgbClr val="9F9F9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979">
              <a:alpha val="38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2D2D2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ABABA"/>
          </a:solidFill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25A5D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B8B8B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979">
              <a:alpha val="25000"/>
            </a:srgbClr>
          </a:solidFill>
        </a:fill>
      </a:tcStyle>
    </a:band2H>
    <a:firstCol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 Bold Condensed"/>
          <a:ea typeface="Helvetica Neue Bold Condensed"/>
          <a:cs typeface="Helvetica Neue Bold Condensed"/>
        </a:font>
        <a:srgbClr val="FFFFFF"/>
      </a:tcTxStyle>
      <a:tcStyle>
        <a:tcBdr>
          <a:lef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>
                  <a:alpha val="4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943100"/>
            <a:ext cx="10464800" cy="2997200"/>
          </a:xfrm>
          <a:prstGeom prst="rect">
            <a:avLst/>
          </a:prstGeom>
        </p:spPr>
        <p:txBody>
          <a:bodyPr anchor="b"/>
          <a:lstStyle>
            <a:lvl1pPr>
              <a:defRPr spc="-128" sz="64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218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05296" y="9017050"/>
            <a:ext cx="406909" cy="380900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>
                <a:srgbClr val="A29A85"/>
              </a:buClr>
              <a:buSzTx/>
              <a:buNone/>
              <a:defRPr sz="3600">
                <a:solidFill>
                  <a:srgbClr val="222222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“Type a quote here.”"/>
          <p:cNvSpPr txBox="1"/>
          <p:nvPr>
            <p:ph type="body" sz="quarter" idx="14"/>
          </p:nvPr>
        </p:nvSpPr>
        <p:spPr>
          <a:xfrm>
            <a:off x="1270000" y="4241799"/>
            <a:ext cx="10464800" cy="736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buSzTx/>
              <a:buNone/>
              <a:defRPr b="1" spc="-126" sz="4200">
                <a:latin typeface="+mn-lt"/>
                <a:ea typeface="+mn-ea"/>
                <a:cs typeface="+mn-cs"/>
                <a:sym typeface="Superclarendon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157588660_2880x1920.jpeg"/>
          <p:cNvSpPr/>
          <p:nvPr>
            <p:ph type="pic" idx="13"/>
          </p:nvPr>
        </p:nvSpPr>
        <p:spPr>
          <a:xfrm>
            <a:off x="-812800" y="0"/>
            <a:ext cx="14630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 - Alt 2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4473" y="8193634"/>
            <a:ext cx="3457771" cy="71843"/>
          </a:xfrm>
          <a:prstGeom prst="rect">
            <a:avLst/>
          </a:prstGeom>
        </p:spPr>
      </p:pic>
      <p:sp>
        <p:nvSpPr>
          <p:cNvPr id="22" name="157588660_2880x1920.jpeg"/>
          <p:cNvSpPr/>
          <p:nvPr>
            <p:ph type="pic" idx="13"/>
          </p:nvPr>
        </p:nvSpPr>
        <p:spPr>
          <a:xfrm>
            <a:off x="393693" y="-532431"/>
            <a:ext cx="12217402" cy="81449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le Text"/>
          <p:cNvSpPr txBox="1"/>
          <p:nvPr>
            <p:ph type="title"/>
          </p:nvPr>
        </p:nvSpPr>
        <p:spPr>
          <a:xfrm>
            <a:off x="635000" y="6845300"/>
            <a:ext cx="11734800" cy="1219200"/>
          </a:xfrm>
          <a:prstGeom prst="rect">
            <a:avLst/>
          </a:prstGeom>
        </p:spPr>
        <p:txBody>
          <a:bodyPr anchor="b"/>
          <a:lstStyle>
            <a:lvl1pPr>
              <a:defRPr spc="-128" sz="6400"/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635000" y="8318500"/>
            <a:ext cx="11734800" cy="876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/>
          <p:nvPr>
            <p:ph type="title"/>
          </p:nvPr>
        </p:nvSpPr>
        <p:spPr>
          <a:xfrm>
            <a:off x="1270000" y="3505200"/>
            <a:ext cx="10464800" cy="2730500"/>
          </a:xfrm>
          <a:prstGeom prst="rect">
            <a:avLst/>
          </a:prstGeom>
        </p:spPr>
        <p:txBody>
          <a:bodyPr/>
          <a:lstStyle>
            <a:lvl1pPr>
              <a:defRPr spc="-128" sz="6400"/>
            </a:lvl1pPr>
          </a:lstStyle>
          <a:p>
            <a:pPr/>
            <a:r>
              <a:t>Title Text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6047" y="5082129"/>
            <a:ext cx="4512624" cy="71848"/>
          </a:xfrm>
          <a:prstGeom prst="rect">
            <a:avLst/>
          </a:prstGeom>
        </p:spPr>
      </p:pic>
      <p:sp>
        <p:nvSpPr>
          <p:cNvPr id="42" name="Image"/>
          <p:cNvSpPr/>
          <p:nvPr>
            <p:ph type="pic" idx="13"/>
          </p:nvPr>
        </p:nvSpPr>
        <p:spPr>
          <a:xfrm>
            <a:off x="6362700" y="381000"/>
            <a:ext cx="6197600" cy="909874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762000" y="774700"/>
            <a:ext cx="5588000" cy="4102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762000" y="5372100"/>
            <a:ext cx="5588000" cy="3619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1pPr>
            <a:lvl2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2pPr>
            <a:lvl3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3pPr>
            <a:lvl4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4pPr>
            <a:lvl5pPr marL="0" indent="0" algn="ctr">
              <a:spcBef>
                <a:spcPts val="0"/>
              </a:spcBef>
              <a:buClr>
                <a:srgbClr val="A29A85"/>
              </a:buClr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6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5" name="Body Level One…"/>
          <p:cNvSpPr txBox="1"/>
          <p:nvPr>
            <p:ph type="body" idx="1"/>
          </p:nvPr>
        </p:nvSpPr>
        <p:spPr>
          <a:xfrm>
            <a:off x="1270000" y="32639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Line Line" descr="Line Lin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0083" y="2732634"/>
            <a:ext cx="10908152" cy="71905"/>
          </a:xfrm>
          <a:prstGeom prst="rect">
            <a:avLst/>
          </a:prstGeom>
        </p:spPr>
      </p:pic>
      <p:sp>
        <p:nvSpPr>
          <p:cNvPr id="75" name="Image"/>
          <p:cNvSpPr/>
          <p:nvPr>
            <p:ph type="pic" sz="half" idx="13"/>
          </p:nvPr>
        </p:nvSpPr>
        <p:spPr>
          <a:xfrm>
            <a:off x="1181100" y="2044700"/>
            <a:ext cx="5499100" cy="807327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sz="half" idx="1"/>
          </p:nvPr>
        </p:nvSpPr>
        <p:spPr>
          <a:xfrm>
            <a:off x="7200900" y="3340100"/>
            <a:ext cx="4826000" cy="538480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3000"/>
              </a:spcBef>
              <a:buBlip>
                <a:blip r:embed="rId3"/>
              </a:buBlip>
              <a:defRPr sz="2600"/>
            </a:lvl1pPr>
            <a:lvl2pPr marL="914400" indent="-457200">
              <a:spcBef>
                <a:spcPts val="3000"/>
              </a:spcBef>
              <a:buBlip>
                <a:blip r:embed="rId3"/>
              </a:buBlip>
              <a:defRPr sz="2600"/>
            </a:lvl2pPr>
            <a:lvl3pPr marL="1371600" indent="-457200">
              <a:spcBef>
                <a:spcPts val="3000"/>
              </a:spcBef>
              <a:buBlip>
                <a:blip r:embed="rId3"/>
              </a:buBlip>
              <a:defRPr sz="2600"/>
            </a:lvl3pPr>
            <a:lvl4pPr marL="1828800" indent="-457200">
              <a:spcBef>
                <a:spcPts val="3000"/>
              </a:spcBef>
              <a:buBlip>
                <a:blip r:embed="rId3"/>
              </a:buBlip>
              <a:defRPr sz="2600"/>
            </a:lvl4pPr>
            <a:lvl5pPr marL="2286000" indent="-457200">
              <a:spcBef>
                <a:spcPts val="3000"/>
              </a:spcBef>
              <a:buBlip>
                <a:blip r:embed="rId3"/>
              </a:buBlip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mage"/>
          <p:cNvSpPr/>
          <p:nvPr>
            <p:ph type="pic" sz="quarter" idx="13"/>
          </p:nvPr>
        </p:nvSpPr>
        <p:spPr>
          <a:xfrm>
            <a:off x="6477000" y="5080000"/>
            <a:ext cx="5773137" cy="3898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Image"/>
          <p:cNvSpPr/>
          <p:nvPr>
            <p:ph type="pic" sz="quarter" idx="14"/>
          </p:nvPr>
        </p:nvSpPr>
        <p:spPr>
          <a:xfrm>
            <a:off x="6438900" y="749300"/>
            <a:ext cx="5848350" cy="3898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Image"/>
          <p:cNvSpPr/>
          <p:nvPr>
            <p:ph type="pic" idx="15"/>
          </p:nvPr>
        </p:nvSpPr>
        <p:spPr>
          <a:xfrm>
            <a:off x="457200" y="266700"/>
            <a:ext cx="6350000" cy="932248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698500"/>
            <a:ext cx="10464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92596" y="9017000"/>
            <a:ext cx="406909" cy="38089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1" sz="1800">
                <a:solidFill>
                  <a:srgbClr val="F1F1F1"/>
                </a:solidFill>
                <a:latin typeface="+mn-lt"/>
                <a:ea typeface="+mn-ea"/>
                <a:cs typeface="+mn-cs"/>
                <a:sym typeface="Superclarendo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44" strike="noStrike" sz="4800" u="none">
          <a:solidFill>
            <a:srgbClr val="EEEEEE"/>
          </a:solidFill>
          <a:uFillTx/>
          <a:latin typeface="+mn-lt"/>
          <a:ea typeface="+mn-ea"/>
          <a:cs typeface="+mn-cs"/>
          <a:sym typeface="Superclarendon"/>
        </a:defRPr>
      </a:lvl9pPr>
    </p:titleStyle>
    <p:bodyStyle>
      <a:lvl1pPr marL="6223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1pPr>
      <a:lvl2pPr marL="12446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2pPr>
      <a:lvl3pPr marL="18669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3pPr>
      <a:lvl4pPr marL="24892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4pPr>
      <a:lvl5pPr marL="31115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5pPr>
      <a:lvl6pPr marL="37338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6pPr>
      <a:lvl7pPr marL="43561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7pPr>
      <a:lvl8pPr marL="49784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8pPr>
      <a:lvl9pPr marL="5600700" marR="0" indent="-6223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65000"/>
        <a:buFontTx/>
        <a:buBlip>
          <a:blip r:embed="rId3"/>
        </a:buBlip>
        <a:tabLst/>
        <a:defRPr b="0" baseline="0" cap="none" i="0" spc="0" strike="noStrike" sz="3400" u="none">
          <a:solidFill>
            <a:srgbClr val="EEEEEE"/>
          </a:solidFill>
          <a:uFillTx/>
          <a:latin typeface="Helvetica Neue Bold Condensed"/>
          <a:ea typeface="Helvetica Neue Bold Condensed"/>
          <a:cs typeface="Helvetica Neue Bold Condensed"/>
          <a:sym typeface="Helvetica Neue Bold Condensed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Superclarendo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7.jpeg"/><Relationship Id="rId4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MOON.jpg" descr="MOON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368300"/>
            <a:ext cx="12280900" cy="6330950"/>
          </a:xfrm>
          <a:prstGeom prst="rect">
            <a:avLst/>
          </a:prstGeom>
        </p:spPr>
      </p:pic>
      <p:sp>
        <p:nvSpPr>
          <p:cNvPr id="144" name="Inspiring the Artemis Gene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defRPr spc="-94" sz="4736"/>
            </a:lvl1pPr>
          </a:lstStyle>
          <a:p>
            <a:pPr/>
            <a:r>
              <a:t>Inspiring the Artemis Generation</a:t>
            </a:r>
          </a:p>
        </p:txBody>
      </p:sp>
      <p:sp>
        <p:nvSpPr>
          <p:cNvPr id="145" name="Brynlee Wright"/>
          <p:cNvSpPr txBox="1"/>
          <p:nvPr>
            <p:ph type="body" sz="quarter" idx="1"/>
          </p:nvPr>
        </p:nvSpPr>
        <p:spPr>
          <a:xfrm>
            <a:off x="480180" y="8324850"/>
            <a:ext cx="11734801" cy="876301"/>
          </a:xfrm>
          <a:prstGeom prst="rect">
            <a:avLst/>
          </a:prstGeom>
        </p:spPr>
        <p:txBody>
          <a:bodyPr/>
          <a:lstStyle/>
          <a:p>
            <a:pPr/>
            <a:r>
              <a:t>Brynlee Wright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G_8631.jpeg" descr="IMG_8631.jpe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73850" y="4895895"/>
            <a:ext cx="5397501" cy="3962401"/>
          </a:xfrm>
          <a:prstGeom prst="rect">
            <a:avLst/>
          </a:prstGeom>
        </p:spPr>
      </p:pic>
      <p:pic>
        <p:nvPicPr>
          <p:cNvPr id="148" name="IMG_8595.jpeg" descr="IMG_8595.jpe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338092" y="1068075"/>
            <a:ext cx="5397501" cy="3962401"/>
          </a:xfrm>
          <a:prstGeom prst="rect">
            <a:avLst/>
          </a:prstGeom>
        </p:spPr>
      </p:pic>
      <p:pic>
        <p:nvPicPr>
          <p:cNvPr id="149" name="IMG_8592.jpeg" descr="IMG_8592.jpe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33450" y="730250"/>
            <a:ext cx="5397500" cy="8293100"/>
          </a:xfrm>
          <a:prstGeom prst="rect">
            <a:avLst/>
          </a:prstGeom>
        </p:spPr>
      </p:pic>
      <p:sp>
        <p:nvSpPr>
          <p:cNvPr id="150" name="Dr. Joy Kelly, VP &amp; GM Jacobs"/>
          <p:cNvSpPr txBox="1"/>
          <p:nvPr/>
        </p:nvSpPr>
        <p:spPr>
          <a:xfrm>
            <a:off x="6335865" y="424247"/>
            <a:ext cx="5744312" cy="672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Dr. Joy Kelly, VP &amp; GM </a:t>
            </a:r>
            <a:r>
              <a:t>Jacobs</a:t>
            </a:r>
          </a:p>
        </p:txBody>
      </p:sp>
      <p:sp>
        <p:nvSpPr>
          <p:cNvPr id="151" name="Astronaut Brian Duffy"/>
          <p:cNvSpPr txBox="1"/>
          <p:nvPr/>
        </p:nvSpPr>
        <p:spPr>
          <a:xfrm>
            <a:off x="7243648" y="8773020"/>
            <a:ext cx="4257904" cy="672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Astronaut Brian Duffy</a:t>
            </a:r>
          </a:p>
        </p:txBody>
      </p:sp>
      <p:sp>
        <p:nvSpPr>
          <p:cNvPr id="152" name="Brynlee &amp; Wyatt"/>
          <p:cNvSpPr txBox="1"/>
          <p:nvPr/>
        </p:nvSpPr>
        <p:spPr>
          <a:xfrm>
            <a:off x="1765292" y="8908301"/>
            <a:ext cx="3173985" cy="672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Brynlee &amp; Wyatt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apollo11.jpeg" descr="apollo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948" y="2208907"/>
            <a:ext cx="9528191" cy="533578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Apollo 11 Mission: Buzz Aldrin and Neil Armstrong…"/>
          <p:cNvSpPr txBox="1"/>
          <p:nvPr/>
        </p:nvSpPr>
        <p:spPr>
          <a:xfrm>
            <a:off x="1600428" y="7633106"/>
            <a:ext cx="9803944" cy="1256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Apollo 11 Mission: Buzz Aldrin and Neil Armstrong </a:t>
            </a:r>
          </a:p>
          <a:p>
            <a:pPr/>
            <a:r>
              <a:t>walk on the moon July 20, 1969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artemis apollo.jpg" descr="artemis apoll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3106" y="1405656"/>
            <a:ext cx="9309788" cy="694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artemis work.jpg" descr="artemis work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149350" y="3348702"/>
            <a:ext cx="5524501" cy="5372101"/>
          </a:xfrm>
          <a:prstGeom prst="rect">
            <a:avLst/>
          </a:prstGeom>
        </p:spPr>
      </p:pic>
      <p:sp>
        <p:nvSpPr>
          <p:cNvPr id="160" name="Purpose of Artemis Mis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Purpose of Artemis Mission</a:t>
            </a:r>
          </a:p>
        </p:txBody>
      </p:sp>
      <p:sp>
        <p:nvSpPr>
          <p:cNvPr id="161" name="Search for moon’s water and use it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Search for moon’s water and use it.</a:t>
            </a:r>
          </a:p>
          <a:p>
            <a:pPr>
              <a:buBlip>
                <a:blip r:embed="rId3"/>
              </a:buBlip>
            </a:pPr>
            <a:r>
              <a:t>Study the moon to discover its mysteries</a:t>
            </a:r>
          </a:p>
          <a:p>
            <a:pPr>
              <a:buBlip>
                <a:blip r:embed="rId3"/>
              </a:buBlip>
            </a:pPr>
            <a:r>
              <a:t>Learn how to live and work on another celestial body</a:t>
            </a:r>
          </a:p>
          <a:p>
            <a:pPr>
              <a:buBlip>
                <a:blip r:embed="rId3"/>
              </a:buBlip>
            </a:pPr>
            <a:r>
              <a:t>Test technologies needed for Mars mission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astrograds.jpg" descr="astrograds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625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creen Shot 2020-11-05 at 12.50.03 PM.png" descr="Screen Shot 2020-11-05 at 12.50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139" y="513826"/>
            <a:ext cx="8147712" cy="4923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NH4H Base Camp Mars.jpg" descr="NH4H Base Camp Mar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1374" y="1325671"/>
            <a:ext cx="5217336" cy="5217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 Shot 2020-11-05 at 7.07.10 PM.png" descr="Screen Shot 2020-11-05 at 7.07.10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868" y="5964991"/>
            <a:ext cx="8444941" cy="3641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tem students2.jpg" descr="Stem students2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46162" y="5504762"/>
            <a:ext cx="10652920" cy="3789363"/>
          </a:xfrm>
          <a:prstGeom prst="rect">
            <a:avLst/>
          </a:prstGeom>
        </p:spPr>
      </p:pic>
      <p:pic>
        <p:nvPicPr>
          <p:cNvPr id="170" name="STemstudents3.jpg" descr="STemstudents3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327970" y="623173"/>
            <a:ext cx="6489304" cy="476051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iphy-1.gif" descr="giphy-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731" y="1608625"/>
            <a:ext cx="11620180" cy="6536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6.png"/></Relationships>

</file>

<file path=ppt/theme/theme1.xml><?xml version="1.0" encoding="utf-8"?>
<a:theme xmlns:a="http://schemas.openxmlformats.org/drawingml/2006/main" xmlns:r="http://schemas.openxmlformats.org/officeDocument/2006/relationships" name="New_Template6">
  <a:themeElements>
    <a:clrScheme name="New_Template6">
      <a:dk1>
        <a:srgbClr val="000000"/>
      </a:dk1>
      <a:lt1>
        <a:srgbClr val="EEEEEE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"/>
        <a:ea typeface="Superclarendon"/>
        <a:cs typeface="Superclarendon"/>
      </a:majorFont>
      <a:minorFont>
        <a:latin typeface="Superclarendon"/>
        <a:ea typeface="Superclarendon"/>
        <a:cs typeface="Superclarendon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EEEEEE"/>
            </a:solidFill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6">
  <a:themeElements>
    <a:clrScheme name="New_Template6">
      <a:dk1>
        <a:srgbClr val="000000"/>
      </a:dk1>
      <a:lt1>
        <a:srgbClr val="FFFFFF"/>
      </a:lt1>
      <a:dk2>
        <a:srgbClr val="3E4044"/>
      </a:dk2>
      <a:lt2>
        <a:srgbClr val="DCDDE0"/>
      </a:lt2>
      <a:accent1>
        <a:srgbClr val="0AB8BF"/>
      </a:accent1>
      <a:accent2>
        <a:srgbClr val="82B21C"/>
      </a:accent2>
      <a:accent3>
        <a:srgbClr val="E6A629"/>
      </a:accent3>
      <a:accent4>
        <a:srgbClr val="E86F1B"/>
      </a:accent4>
      <a:accent5>
        <a:srgbClr val="C4411D"/>
      </a:accent5>
      <a:accent6>
        <a:srgbClr val="795B8C"/>
      </a:accent6>
      <a:hlink>
        <a:srgbClr val="0000FF"/>
      </a:hlink>
      <a:folHlink>
        <a:srgbClr val="FF00FF"/>
      </a:folHlink>
    </a:clrScheme>
    <a:fontScheme name="New_Template6">
      <a:majorFont>
        <a:latin typeface="Superclarendon"/>
        <a:ea typeface="Superclarendon"/>
        <a:cs typeface="Superclarendon"/>
      </a:majorFont>
      <a:minorFont>
        <a:latin typeface="Superclarendon"/>
        <a:ea typeface="Superclarendon"/>
        <a:cs typeface="Superclarendon"/>
      </a:minorFont>
    </a:fontScheme>
    <a:fmtScheme name="New_Template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EEEEEE"/>
            </a:solidFill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EEEEE"/>
            </a:solidFill>
            <a:effectLst/>
            <a:uFillTx/>
            <a:latin typeface="Helvetica Neue Bold Condensed"/>
            <a:ea typeface="Helvetica Neue Bold Condensed"/>
            <a:cs typeface="Helvetica Neue Bold Condensed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