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901" y="9270999"/>
            <a:ext cx="374905" cy="355601"/>
          </a:xfrm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13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3464244" y="-635000"/>
            <a:ext cx="19367501" cy="111944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251740" y="186575"/>
            <a:ext cx="11733220" cy="678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/>
          <p:nvPr>
            <p:ph type="pic" idx="13"/>
          </p:nvPr>
        </p:nvSpPr>
        <p:spPr>
          <a:xfrm>
            <a:off x="3537608" y="526453"/>
            <a:ext cx="14699482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/>
          <p:nvPr>
            <p:ph type="pic" idx="13"/>
          </p:nvPr>
        </p:nvSpPr>
        <p:spPr>
          <a:xfrm>
            <a:off x="4885059" y="2174011"/>
            <a:ext cx="11381663" cy="657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 rot="21600000">
            <a:off x="3607274" y="-1552244"/>
            <a:ext cx="10164705" cy="101646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idx="14"/>
          </p:nvPr>
        </p:nvSpPr>
        <p:spPr>
          <a:xfrm rot="21600000">
            <a:off x="5129370" y="3826892"/>
            <a:ext cx="9821627" cy="5676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266700" y="482600"/>
            <a:ext cx="6502400" cy="8674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g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3" Type="http://schemas.openxmlformats.org/officeDocument/2006/relationships/image" Target="../media/image4.jpeg"/><Relationship Id="rId4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NHSS2 spacesuitArtemis.jpg" descr="NHSS2 spacesuitArtemis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730575" y="-228600"/>
            <a:ext cx="7025436" cy="9753600"/>
          </a:xfrm>
          <a:prstGeom prst="rect">
            <a:avLst/>
          </a:prstGeom>
        </p:spPr>
      </p:pic>
      <p:sp>
        <p:nvSpPr>
          <p:cNvPr id="120" name="Artemis Spacesu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Artemis Spacesuit </a:t>
            </a:r>
          </a:p>
        </p:txBody>
      </p:sp>
      <p:sp>
        <p:nvSpPr>
          <p:cNvPr id="121" name="Brynlee Wright…"/>
          <p:cNvSpPr txBox="1"/>
          <p:nvPr>
            <p:ph type="body" sz="quarter" idx="1"/>
          </p:nvPr>
        </p:nvSpPr>
        <p:spPr>
          <a:xfrm>
            <a:off x="381000" y="4635500"/>
            <a:ext cx="5867400" cy="3721100"/>
          </a:xfrm>
          <a:prstGeom prst="rect">
            <a:avLst/>
          </a:prstGeom>
        </p:spPr>
        <p:txBody>
          <a:bodyPr/>
          <a:lstStyle/>
          <a:p>
            <a:pPr/>
            <a:r>
              <a:t>Brynlee Wright</a:t>
            </a:r>
          </a:p>
          <a:p>
            <a:pPr/>
            <a:r>
              <a:t>NHSS </a:t>
            </a:r>
          </a:p>
          <a:p>
            <a:pPr/>
            <a:r>
              <a:t>Space Communicator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NHSS2 Suit .jpg" descr="NHSS2 Suit 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64400" y="2259480"/>
            <a:ext cx="4483100" cy="6363820"/>
          </a:xfrm>
          <a:prstGeom prst="rect">
            <a:avLst/>
          </a:prstGeom>
        </p:spPr>
      </p:pic>
      <p:sp>
        <p:nvSpPr>
          <p:cNvPr id="147" name="Fun Fac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 Facts</a:t>
            </a:r>
          </a:p>
        </p:txBody>
      </p:sp>
      <p:sp>
        <p:nvSpPr>
          <p:cNvPr id="148" name="Work in Progres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Work in Progress</a:t>
            </a:r>
          </a:p>
          <a:p>
            <a:pPr>
              <a:buBlip>
                <a:blip r:embed="rId3"/>
              </a:buBlip>
            </a:pPr>
            <a:r>
              <a:t>Adjustable to fit most people: 5’4-6’3 </a:t>
            </a:r>
          </a:p>
          <a:p>
            <a:pPr>
              <a:buBlip>
                <a:blip r:embed="rId3"/>
              </a:buBlip>
            </a:pPr>
            <a:r>
              <a:t>Each part costs as much as a car! $$$$</a:t>
            </a:r>
          </a:p>
          <a:p>
            <a:pPr>
              <a:buBlip>
                <a:blip r:embed="rId3"/>
              </a:buBlip>
            </a:pPr>
            <a:r>
              <a:t>You Can Dance in it!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NHSS dancing astronatu.gif" descr="NHSS dancing astronatu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922" y="887714"/>
            <a:ext cx="12584450" cy="707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NHSS2 spacesuitArtemis.jpg" descr="NHSS2 spacesuitArtemis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730575" y="-228600"/>
            <a:ext cx="7025436" cy="9753600"/>
          </a:xfrm>
          <a:prstGeom prst="rect">
            <a:avLst/>
          </a:prstGeom>
        </p:spPr>
      </p:pic>
      <p:sp>
        <p:nvSpPr>
          <p:cNvPr id="153" name="Artemis Spacesu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Artemis Spacesuit </a:t>
            </a:r>
          </a:p>
        </p:txBody>
      </p:sp>
      <p:sp>
        <p:nvSpPr>
          <p:cNvPr id="154" name="Brynlee Wright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Brynlee Wright</a:t>
            </a:r>
          </a:p>
          <a:p>
            <a:pPr/>
            <a:r>
              <a:t>NHSS </a:t>
            </a:r>
          </a:p>
          <a:p>
            <a:pPr/>
            <a:r>
              <a:t>Space Communicator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NHSS 2 artimas Amy Ross.jpg" descr="NHSS 2 artimas Amy Ross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658" t="0" r="10621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NHSS2 progeression of suite.png" descr="NHSS2 progeression of suit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666" t="0" r="2666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NHSS EVA SUIT.jpg" descr="NHSS EVA SUI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1091" y="666792"/>
            <a:ext cx="13004801" cy="8420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NHSS2 teflon.jpg" descr="NHSS2 teflon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7050843" y="154524"/>
            <a:ext cx="5579534" cy="4585821"/>
          </a:xfrm>
          <a:prstGeom prst="rect">
            <a:avLst/>
          </a:prstGeom>
        </p:spPr>
      </p:pic>
      <p:pic>
        <p:nvPicPr>
          <p:cNvPr id="130" name="NHSS2 FF suit.jpg" descr="NHSS2 FF suit.jpg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7082670" y="4700063"/>
            <a:ext cx="5545668" cy="4560420"/>
          </a:xfrm>
          <a:prstGeom prst="rect">
            <a:avLst/>
          </a:prstGeom>
        </p:spPr>
      </p:pic>
      <p:pic>
        <p:nvPicPr>
          <p:cNvPr id="131" name="NHSS artimas suit 3.jpg" descr="NHSS artimas suit 3.jpg"/>
          <p:cNvPicPr>
            <a:picLocks noChangeAspect="0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54000" y="163980"/>
            <a:ext cx="6527800" cy="90900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NHSS2 bp vest.jpeg" descr="NHSS2 bp vest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7050843" y="154524"/>
            <a:ext cx="5579534" cy="4585821"/>
          </a:xfrm>
          <a:prstGeom prst="rect">
            <a:avLst/>
          </a:prstGeom>
        </p:spPr>
      </p:pic>
      <p:pic>
        <p:nvPicPr>
          <p:cNvPr id="134" name="NHSS2 mylar.jpg" descr="NHSS2 mylar.jpg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7082670" y="4700063"/>
            <a:ext cx="5545668" cy="4560420"/>
          </a:xfrm>
          <a:prstGeom prst="rect">
            <a:avLst/>
          </a:prstGeom>
        </p:spPr>
      </p:pic>
      <p:pic>
        <p:nvPicPr>
          <p:cNvPr id="135" name="NHSS artimas suit 3.jpg" descr="NHSS artimas suit 3.jpg"/>
          <p:cNvPicPr>
            <a:picLocks noChangeAspect="0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54000" y="163980"/>
            <a:ext cx="6527800" cy="90900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NHSS 2liquid cooling ventalation suit.png" descr="NHSS 2liquid cooling ventalation suit.png"/>
          <p:cNvPicPr>
            <a:picLocks noChangeAspect="0"/>
          </p:cNvPicPr>
          <p:nvPr>
            <p:ph type="pic" idx="15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416300" y="125880"/>
            <a:ext cx="6527800" cy="90900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NHSS apollo suit.jpg" descr="NHSS apollo suit.jpg"/>
          <p:cNvPicPr>
            <a:picLocks noChangeAspect="0"/>
          </p:cNvPicPr>
          <p:nvPr>
            <p:ph type="pic" idx="15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163980"/>
            <a:ext cx="6527800" cy="9090087"/>
          </a:xfrm>
          <a:prstGeom prst="rect">
            <a:avLst/>
          </a:prstGeom>
        </p:spPr>
      </p:pic>
      <p:grpSp>
        <p:nvGrpSpPr>
          <p:cNvPr id="142" name="NHSS2 mobility.jpg"/>
          <p:cNvGrpSpPr/>
          <p:nvPr/>
        </p:nvGrpSpPr>
        <p:grpSpPr>
          <a:xfrm>
            <a:off x="6350000" y="163980"/>
            <a:ext cx="6527800" cy="9090087"/>
            <a:chOff x="0" y="0"/>
            <a:chExt cx="6527800" cy="9090086"/>
          </a:xfrm>
        </p:grpSpPr>
        <p:pic>
          <p:nvPicPr>
            <p:cNvPr id="141" name="NHSS2 mobility.jpg" descr="NHSS2 mobility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2500" t="0" r="12500" b="0"/>
            <a:stretch>
              <a:fillRect/>
            </a:stretch>
          </p:blipFill>
          <p:spPr>
            <a:xfrm>
              <a:off x="12700" y="318619"/>
              <a:ext cx="6502400" cy="86698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0" name="NHSS2 mobility.jpg" descr="NHSS2 mobility.jp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527800" cy="909008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NHSS bunny.gif" descr="NHSS bunny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039" y="268670"/>
            <a:ext cx="12276058" cy="9216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