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gnV7KoTV5gXfMluMPZLvRsNsY3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18" name="Google Shape;18;p10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Google Shape;19;p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0" name="Google Shape;20;p10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21;p10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/>
        </p:txBody>
      </p:sp>
      <p:sp>
        <p:nvSpPr>
          <p:cNvPr id="23" name="Google Shape;23;p10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" name="Google Shape;34;p12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b="0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2"/>
          <p:cNvSpPr txBox="1"/>
          <p:nvPr>
            <p:ph idx="10" type="dt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1" type="ftr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" name="Google Shape;38;p12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39" name="Google Shape;39;p12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0" name="Google Shape;40;p12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/>
        </p:txBody>
      </p:sp>
      <p:sp>
        <p:nvSpPr>
          <p:cNvPr id="45" name="Google Shape;45;p13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idx="1" type="body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1" name="Google Shape;51;p14"/>
          <p:cNvSpPr txBox="1"/>
          <p:nvPr>
            <p:ph idx="2" type="body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2" name="Google Shape;52;p14"/>
          <p:cNvSpPr txBox="1"/>
          <p:nvPr>
            <p:ph idx="3" type="body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3" name="Google Shape;53;p14"/>
          <p:cNvSpPr txBox="1"/>
          <p:nvPr>
            <p:ph idx="4" type="body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4" name="Google Shape;54;p14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4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9" name="Google Shape;69;p17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365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6pPr>
            <a:lvl7pPr indent="-3365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7pPr>
            <a:lvl8pPr indent="-3365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8pPr>
            <a:lvl9pPr indent="-33655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Char char="▪"/>
              <a:defRPr sz="20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72" name="Google Shape;72;p17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" name="Google Shape;74;p17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5" name="Google Shape;75;p1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4" name="Google Shape;84;p18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5" name="Google Shape;85;p1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  <a:defRPr b="0" i="0" sz="5400" u="none" cap="none" strike="noStrik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grpSp>
        <p:nvGrpSpPr>
          <p:cNvPr id="10" name="Google Shape;10;p9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Google Shape;11;p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2" name="Google Shape;12;p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9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hyperlink" Target="https://www.nasa.gov/centers/johnson/stem/High_School_Aerospace_Scholars.html" TargetMode="External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14.png"/><Relationship Id="rId6" Type="http://schemas.openxmlformats.org/officeDocument/2006/relationships/image" Target="../media/image20.jpg"/><Relationship Id="rId7" Type="http://schemas.openxmlformats.org/officeDocument/2006/relationships/image" Target="../media/image7.jpg"/><Relationship Id="rId8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10.jpg"/><Relationship Id="rId5" Type="http://schemas.openxmlformats.org/officeDocument/2006/relationships/image" Target="../media/image18.png"/><Relationship Id="rId6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/>
          <p:nvPr/>
        </p:nvSpPr>
        <p:spPr>
          <a:xfrm>
            <a:off x="0" y="0"/>
            <a:ext cx="12188952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5" name="Google Shape;105;p1"/>
          <p:cNvSpPr txBox="1"/>
          <p:nvPr>
            <p:ph type="ctrTitle"/>
          </p:nvPr>
        </p:nvSpPr>
        <p:spPr>
          <a:xfrm>
            <a:off x="93425" y="643475"/>
            <a:ext cx="7066200" cy="55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800"/>
              <a:buFont typeface="Rockwell"/>
              <a:buNone/>
            </a:pPr>
            <a:r>
              <a:rPr lang="en-US" sz="8800"/>
              <a:t>HIGH SCHOOL AEROSPACE SCHOLARS EXPERIENCE</a:t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rotWithShape="1">
            <a:blip r:embed="rId3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" name="Google Shape;107;p1"/>
          <p:cNvGrpSpPr/>
          <p:nvPr/>
        </p:nvGrpSpPr>
        <p:grpSpPr>
          <a:xfrm>
            <a:off x="7933595" y="1903304"/>
            <a:ext cx="3051394" cy="3051388"/>
            <a:chOff x="7933595" y="1903304"/>
            <a:chExt cx="3051394" cy="3051388"/>
          </a:xfrm>
        </p:grpSpPr>
        <p:sp>
          <p:nvSpPr>
            <p:cNvPr id="108" name="Google Shape;108;p1"/>
            <p:cNvSpPr/>
            <p:nvPr/>
          </p:nvSpPr>
          <p:spPr>
            <a:xfrm>
              <a:off x="7933595" y="1903304"/>
              <a:ext cx="3051394" cy="3051388"/>
            </a:xfrm>
            <a:prstGeom prst="ellipse">
              <a:avLst/>
            </a:prstGeom>
            <a:blipFill rotWithShape="1">
              <a:blip r:embed="rId4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8095024" y="2064730"/>
              <a:ext cx="2728540" cy="2728536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"/>
          <p:cNvSpPr txBox="1"/>
          <p:nvPr>
            <p:ph idx="1" type="subTitle"/>
          </p:nvPr>
        </p:nvSpPr>
        <p:spPr>
          <a:xfrm>
            <a:off x="8095025" y="2064730"/>
            <a:ext cx="2728540" cy="2728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lang="en-US">
                <a:solidFill>
                  <a:srgbClr val="FFFFFF"/>
                </a:solidFill>
              </a:rPr>
              <a:t>Sashreek Bhagavatula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1066800" y="2013293"/>
            <a:ext cx="10058400" cy="80683"/>
          </a:xfrm>
          <a:prstGeom prst="rect">
            <a:avLst/>
          </a:prstGeom>
          <a:blipFill rotWithShape="1">
            <a:blip r:embed="rId3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1071831" y="3316812"/>
            <a:ext cx="10054687" cy="1755000"/>
            <a:chOff x="1856" y="931422"/>
            <a:chExt cx="10054687" cy="1755000"/>
          </a:xfrm>
        </p:grpSpPr>
        <p:sp>
          <p:nvSpPr>
            <p:cNvPr id="118" name="Google Shape;118;p2"/>
            <p:cNvSpPr/>
            <p:nvPr/>
          </p:nvSpPr>
          <p:spPr>
            <a:xfrm>
              <a:off x="287043" y="931422"/>
              <a:ext cx="892125" cy="892125"/>
            </a:xfrm>
            <a:prstGeom prst="ellipse">
              <a:avLst/>
            </a:prstGeom>
            <a:solidFill>
              <a:srgbClr val="9B2B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77168" y="1121547"/>
              <a:ext cx="511875" cy="5118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56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1856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1. ABOUT ME</a:t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005481" y="931422"/>
              <a:ext cx="892125" cy="8921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195606" y="1121547"/>
              <a:ext cx="511875" cy="5118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720293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1720293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2. WHAT IS HAS?</a:t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723918" y="931422"/>
              <a:ext cx="892125" cy="8921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14043" y="1121547"/>
              <a:ext cx="511875" cy="51187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438731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3438731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3. ONLINE EXPERIENCE</a:t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442356" y="931422"/>
              <a:ext cx="892125" cy="8921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632481" y="1121547"/>
              <a:ext cx="511875" cy="51187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157168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5157168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4. 1-WEEK EXPERIENCE</a:t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160793" y="931422"/>
              <a:ext cx="892125" cy="892125"/>
            </a:xfrm>
            <a:prstGeom prst="ellipse">
              <a:avLst/>
            </a:prstGeom>
            <a:solidFill>
              <a:srgbClr val="855B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350918" y="1121547"/>
              <a:ext cx="511875" cy="51187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5606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 txBox="1"/>
            <p:nvPr/>
          </p:nvSpPr>
          <p:spPr>
            <a:xfrm>
              <a:off x="6875606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5. PROJECTS</a:t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8879231" y="931422"/>
              <a:ext cx="892125" cy="892125"/>
            </a:xfrm>
            <a:prstGeom prst="ellipse">
              <a:avLst/>
            </a:prstGeom>
            <a:solidFill>
              <a:srgbClr val="9B2B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069356" y="1121547"/>
              <a:ext cx="511875" cy="511875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8594043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 txBox="1"/>
            <p:nvPr/>
          </p:nvSpPr>
          <p:spPr>
            <a:xfrm>
              <a:off x="8594043" y="2101422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6. Q&amp;A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/>
          <p:nvPr/>
        </p:nvSpPr>
        <p:spPr>
          <a:xfrm>
            <a:off x="0" y="0"/>
            <a:ext cx="7545274" cy="6857999"/>
          </a:xfrm>
          <a:prstGeom prst="rect">
            <a:avLst/>
          </a:prstGeom>
          <a:blipFill rotWithShape="1">
            <a:blip r:embed="rId3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7" name="Google Shape;147;p3"/>
          <p:cNvSpPr txBox="1"/>
          <p:nvPr>
            <p:ph type="title"/>
          </p:nvPr>
        </p:nvSpPr>
        <p:spPr>
          <a:xfrm>
            <a:off x="382280" y="484632"/>
            <a:ext cx="6743844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Rockwell"/>
              <a:buNone/>
            </a:pPr>
            <a:r>
              <a:rPr lang="en-US" sz="4800"/>
              <a:t>ABOUT ME</a:t>
            </a:r>
            <a:endParaRPr/>
          </a:p>
        </p:txBody>
      </p:sp>
      <p:sp>
        <p:nvSpPr>
          <p:cNvPr id="148" name="Google Shape;148;p3"/>
          <p:cNvSpPr txBox="1"/>
          <p:nvPr>
            <p:ph idx="1" type="body"/>
          </p:nvPr>
        </p:nvSpPr>
        <p:spPr>
          <a:xfrm>
            <a:off x="382279" y="2121408"/>
            <a:ext cx="6743845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en-US" sz="1800"/>
              <a:t>Senior at Texas A&amp;M, Computer Engineering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en-US" sz="1800"/>
              <a:t>Previously worked at Chevron, State Street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en-US" sz="1800"/>
              <a:t>Director of Technology at PEAC (Promoting Education Across the Country)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en-US" sz="1800"/>
              <a:t>Interested in machine learning, data science, aeronautics, space travel </a:t>
            </a:r>
            <a:endParaRPr/>
          </a:p>
          <a:p>
            <a:pPr indent="-85724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</p:txBody>
      </p:sp>
      <p:pic>
        <p:nvPicPr>
          <p:cNvPr descr="A person posing for the camera&#10;&#10;Description automatically generated" id="149" name="Google Shape;149;p3"/>
          <p:cNvPicPr preferRelativeResize="0"/>
          <p:nvPr/>
        </p:nvPicPr>
        <p:blipFill rotWithShape="1">
          <a:blip r:embed="rId4">
            <a:alphaModFix/>
          </a:blip>
          <a:srcRect b="0" l="29205" r="28205" t="0"/>
          <a:stretch/>
        </p:blipFill>
        <p:spPr>
          <a:xfrm>
            <a:off x="8203460" y="640080"/>
            <a:ext cx="3369177" cy="5280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3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1" name="Google Shape;151;p3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5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/>
          <p:nvPr/>
        </p:nvSpPr>
        <p:spPr>
          <a:xfrm>
            <a:off x="4650070" y="0"/>
            <a:ext cx="7541930" cy="6857999"/>
          </a:xfrm>
          <a:prstGeom prst="rect">
            <a:avLst/>
          </a:prstGeom>
          <a:blipFill rotWithShape="1">
            <a:blip r:embed="rId3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8" name="Google Shape;158;p4"/>
          <p:cNvSpPr txBox="1"/>
          <p:nvPr>
            <p:ph type="title"/>
          </p:nvPr>
        </p:nvSpPr>
        <p:spPr>
          <a:xfrm>
            <a:off x="4970109" y="484632"/>
            <a:ext cx="6730277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Rockwell"/>
              <a:buNone/>
            </a:pPr>
            <a:r>
              <a:rPr lang="en-US" sz="4800"/>
              <a:t>WHAT IS HAS?</a:t>
            </a:r>
            <a:endParaRPr/>
          </a:p>
        </p:txBody>
      </p:sp>
      <p:pic>
        <p:nvPicPr>
          <p:cNvPr descr="A close up of a logo&#10;&#10;Description automatically generated" id="159" name="Google Shape;159;p4"/>
          <p:cNvPicPr preferRelativeResize="0"/>
          <p:nvPr/>
        </p:nvPicPr>
        <p:blipFill rotWithShape="1">
          <a:blip r:embed="rId4">
            <a:alphaModFix/>
          </a:blip>
          <a:srcRect b="1617" l="-1" r="2" t="1800"/>
          <a:stretch/>
        </p:blipFill>
        <p:spPr>
          <a:xfrm>
            <a:off x="286512" y="174229"/>
            <a:ext cx="3369910" cy="3254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hoto, posing, holding, person&#10;&#10;Description automatically generated" id="160" name="Google Shape;160;p4"/>
          <p:cNvPicPr preferRelativeResize="0"/>
          <p:nvPr/>
        </p:nvPicPr>
        <p:blipFill rotWithShape="1">
          <a:blip r:embed="rId5">
            <a:alphaModFix/>
          </a:blip>
          <a:srcRect b="2" l="1178" r="-2225" t="0"/>
          <a:stretch/>
        </p:blipFill>
        <p:spPr>
          <a:xfrm>
            <a:off x="101471" y="3603228"/>
            <a:ext cx="4519405" cy="310780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 txBox="1"/>
          <p:nvPr>
            <p:ph idx="1" type="body"/>
          </p:nvPr>
        </p:nvSpPr>
        <p:spPr>
          <a:xfrm>
            <a:off x="4970109" y="2121408"/>
            <a:ext cx="6730276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301"/>
              <a:buChar char="▪"/>
            </a:pPr>
            <a:r>
              <a:rPr lang="en-US" sz="1530"/>
              <a:t>STEM focused program for high school juniors</a:t>
            </a:r>
            <a:endParaRPr/>
          </a:p>
          <a:p>
            <a:pPr indent="-182880" lvl="0" marL="18288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301"/>
              <a:buChar char="▪"/>
            </a:pPr>
            <a:r>
              <a:rPr lang="en-US" sz="1530"/>
              <a:t>Allows students to explore different avenues of STEM</a:t>
            </a:r>
            <a:endParaRPr/>
          </a:p>
          <a:p>
            <a:pPr indent="-182880" lvl="0" marL="18288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301"/>
              <a:buChar char="▪"/>
            </a:pPr>
            <a:r>
              <a:rPr lang="en-US" sz="1530"/>
              <a:t>(Get to stay at hotel and FREE FOOD!)</a:t>
            </a:r>
            <a:endParaRPr/>
          </a:p>
          <a:p>
            <a:pPr indent="-100298" lvl="0" marL="18288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301"/>
              <a:buNone/>
            </a:pPr>
            <a:r>
              <a:t/>
            </a:r>
            <a:endParaRPr sz="1530"/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301"/>
              <a:buNone/>
            </a:pPr>
            <a:r>
              <a:rPr lang="en-US" sz="1530" u="sng"/>
              <a:t>Requirements </a:t>
            </a:r>
            <a:endParaRPr/>
          </a:p>
          <a:p>
            <a:pPr indent="-182880" lvl="0" marL="18288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301"/>
              <a:buChar char="▪"/>
            </a:pPr>
            <a:r>
              <a:rPr lang="en-US" sz="1530"/>
              <a:t>U.S. citizen</a:t>
            </a:r>
            <a:endParaRPr/>
          </a:p>
          <a:p>
            <a:pPr indent="-182880" lvl="0" marL="18288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301"/>
              <a:buChar char="▪"/>
            </a:pPr>
            <a:r>
              <a:rPr lang="en-US" sz="1530"/>
              <a:t>Texas high school junior</a:t>
            </a:r>
            <a:endParaRPr/>
          </a:p>
          <a:p>
            <a:pPr indent="-182880" lvl="0" marL="18288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301"/>
              <a:buChar char="▪"/>
            </a:pPr>
            <a:r>
              <a:rPr lang="en-US" sz="1530"/>
              <a:t>Committed to a one-year relationship with NASA</a:t>
            </a:r>
            <a:endParaRPr/>
          </a:p>
          <a:p>
            <a:pPr indent="-182880" lvl="0" marL="18288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301"/>
              <a:buChar char="▪"/>
            </a:pPr>
            <a:r>
              <a:rPr lang="en-US" sz="1530"/>
              <a:t>Internet access (from home, school or public library)</a:t>
            </a:r>
            <a:endParaRPr/>
          </a:p>
          <a:p>
            <a:pPr indent="-182880" lvl="0" marL="18288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301"/>
              <a:buChar char="▪"/>
            </a:pPr>
            <a:r>
              <a:rPr lang="en-US" sz="1530"/>
              <a:t>OPENS SEPTEMBER 8, 2020</a:t>
            </a:r>
            <a:endParaRPr/>
          </a:p>
          <a:p>
            <a:pPr indent="-100298" lvl="0" marL="18288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301"/>
              <a:buNone/>
            </a:pPr>
            <a:r>
              <a:t/>
            </a:r>
            <a:endParaRPr sz="1530"/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301"/>
              <a:buNone/>
            </a:pPr>
            <a:r>
              <a:rPr lang="en-US" sz="1530" u="sng">
                <a:solidFill>
                  <a:schemeClr val="hlink"/>
                </a:solidFill>
                <a:hlinkClick r:id="rId6"/>
              </a:rPr>
              <a:t>https://www.nasa.gov/centers/johnson/stem/High_School_Aerospace_Scholars.html</a:t>
            </a:r>
            <a:endParaRPr sz="1530"/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301"/>
              <a:buNone/>
            </a:pPr>
            <a:r>
              <a:t/>
            </a:r>
            <a:endParaRPr sz="1530"/>
          </a:p>
          <a:p>
            <a:pPr indent="-100298" lvl="0" marL="18288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301"/>
              <a:buNone/>
            </a:pPr>
            <a:r>
              <a:t/>
            </a:r>
            <a:endParaRPr sz="1530"/>
          </a:p>
          <a:p>
            <a:pPr indent="-100298" lvl="0" marL="18288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301"/>
              <a:buNone/>
            </a:pPr>
            <a:r>
              <a:t/>
            </a:r>
            <a:endParaRPr sz="1530"/>
          </a:p>
          <a:p>
            <a:pPr indent="-100298" lvl="0" marL="18288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301"/>
              <a:buNone/>
            </a:pPr>
            <a:r>
              <a:t/>
            </a:r>
            <a:endParaRPr sz="1530"/>
          </a:p>
        </p:txBody>
      </p:sp>
      <p:grpSp>
        <p:nvGrpSpPr>
          <p:cNvPr id="162" name="Google Shape;162;p4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3" name="Google Shape;163;p4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7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ONLINE EXPERIENCE</a:t>
            </a:r>
            <a:endParaRPr/>
          </a:p>
        </p:txBody>
      </p:sp>
      <p:sp>
        <p:nvSpPr>
          <p:cNvPr id="170" name="Google Shape;170;p5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School year long courses in space exploration, earth science, tech, aeronautics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Design challenges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</a:pPr>
            <a:r>
              <a:rPr lang="en-US"/>
              <a:t>Videos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en-US"/>
              <a:t>Posters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en-US"/>
              <a:t>3D Drawing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Interesting modules to learn about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Must score a good overall grade to be eligible for 1 week onsite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/>
          <p:nvPr/>
        </p:nvSpPr>
        <p:spPr>
          <a:xfrm>
            <a:off x="321733" y="321733"/>
            <a:ext cx="5774268" cy="5780684"/>
          </a:xfrm>
          <a:prstGeom prst="rect">
            <a:avLst/>
          </a:prstGeom>
          <a:blipFill rotWithShape="1">
            <a:blip r:embed="rId3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p6"/>
          <p:cNvSpPr txBox="1"/>
          <p:nvPr>
            <p:ph type="title"/>
          </p:nvPr>
        </p:nvSpPr>
        <p:spPr>
          <a:xfrm>
            <a:off x="644893" y="484632"/>
            <a:ext cx="5168168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Rockwell"/>
              <a:buNone/>
            </a:pPr>
            <a:r>
              <a:rPr lang="en-US" sz="4400"/>
              <a:t>1 WEEK EXPERIENCE</a:t>
            </a:r>
            <a:endParaRPr/>
          </a:p>
        </p:txBody>
      </p:sp>
      <p:sp>
        <p:nvSpPr>
          <p:cNvPr id="177" name="Google Shape;177;p6"/>
          <p:cNvSpPr txBox="1"/>
          <p:nvPr>
            <p:ph idx="1" type="body"/>
          </p:nvPr>
        </p:nvSpPr>
        <p:spPr>
          <a:xfrm>
            <a:off x="644893" y="2121408"/>
            <a:ext cx="5168168" cy="3759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Char char="▪"/>
            </a:pPr>
            <a:r>
              <a:rPr lang="en-US" sz="1800"/>
              <a:t>1 week at Johnson Space Center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en-US" sz="1800"/>
              <a:t>Met scientists and engineers working on various projects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</a:pPr>
            <a:r>
              <a:rPr lang="en-US" sz="1800"/>
              <a:t>Tour of Johnson Space Center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</a:pPr>
            <a:r>
              <a:rPr lang="en-US"/>
              <a:t>Work environments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en-US"/>
              <a:t>Saw habitation module used for training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en-US"/>
              <a:t>Neutral Buoyancy Laboratory (NBL) for zero gravity Training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30"/>
              <a:buChar char="▪"/>
            </a:pPr>
            <a:r>
              <a:rPr lang="en-US" sz="1800"/>
              <a:t>Team won for projects competition </a:t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6241217" y="321733"/>
            <a:ext cx="2370280" cy="283257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A picture containing sitting, table, wooden, glass&#10;&#10;Description automatically generated" id="179" name="Google Shape;179;p6"/>
          <p:cNvPicPr preferRelativeResize="0"/>
          <p:nvPr/>
        </p:nvPicPr>
        <p:blipFill rotWithShape="1">
          <a:blip r:embed="rId4">
            <a:alphaModFix/>
          </a:blip>
          <a:srcRect b="-2" l="0" r="15925" t="0"/>
          <a:stretch/>
        </p:blipFill>
        <p:spPr>
          <a:xfrm rot="5400000">
            <a:off x="6278598" y="713449"/>
            <a:ext cx="2288648" cy="204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/>
          <p:nvPr/>
        </p:nvSpPr>
        <p:spPr>
          <a:xfrm>
            <a:off x="8765496" y="321734"/>
            <a:ext cx="3117048" cy="2832578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A group of people standing in front of a crowd&#10;&#10;Description automatically generated" id="181" name="Google Shape;18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26364" y="675563"/>
            <a:ext cx="2795314" cy="211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/>
          <p:nvPr/>
        </p:nvSpPr>
        <p:spPr>
          <a:xfrm>
            <a:off x="6241217" y="3334174"/>
            <a:ext cx="2370280" cy="2768243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A wooden table&#10;&#10;Description automatically generated" id="183" name="Google Shape;183;p6"/>
          <p:cNvPicPr preferRelativeResize="0"/>
          <p:nvPr/>
        </p:nvPicPr>
        <p:blipFill rotWithShape="1">
          <a:blip r:embed="rId6">
            <a:alphaModFix/>
          </a:blip>
          <a:srcRect b="-1" l="0" r="9111" t="0"/>
          <a:stretch/>
        </p:blipFill>
        <p:spPr>
          <a:xfrm rot="5400000">
            <a:off x="6203994" y="3708864"/>
            <a:ext cx="2446511" cy="201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/>
          <p:nvPr/>
        </p:nvSpPr>
        <p:spPr>
          <a:xfrm>
            <a:off x="8765496" y="3334174"/>
            <a:ext cx="3117048" cy="2768243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A group of people posing for the camera&#10;&#10;Description automatically generated" id="185" name="Google Shape;185;p6"/>
          <p:cNvPicPr preferRelativeResize="0"/>
          <p:nvPr/>
        </p:nvPicPr>
        <p:blipFill rotWithShape="1">
          <a:blip r:embed="rId7">
            <a:alphaModFix/>
          </a:blip>
          <a:srcRect b="24560" l="0" r="1" t="0"/>
          <a:stretch/>
        </p:blipFill>
        <p:spPr>
          <a:xfrm>
            <a:off x="8926364" y="3927503"/>
            <a:ext cx="2795314" cy="15815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6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7" name="Google Shape;187;p6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8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/>
          <p:nvPr>
            <p:ph type="title"/>
          </p:nvPr>
        </p:nvSpPr>
        <p:spPr>
          <a:xfrm>
            <a:off x="634000" y="484632"/>
            <a:ext cx="6578921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PROJECTS DURING 1 WEEK EXPERIENCE</a:t>
            </a:r>
            <a:endParaRPr/>
          </a:p>
        </p:txBody>
      </p:sp>
      <p:sp>
        <p:nvSpPr>
          <p:cNvPr id="194" name="Google Shape;194;p7"/>
          <p:cNvSpPr txBox="1"/>
          <p:nvPr>
            <p:ph idx="1" type="body"/>
          </p:nvPr>
        </p:nvSpPr>
        <p:spPr>
          <a:xfrm>
            <a:off x="634000" y="2421058"/>
            <a:ext cx="6579000" cy="4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Work on different side projects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</a:pPr>
            <a:r>
              <a:rPr lang="en-US"/>
              <a:t>Scaled down habitation module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en-US"/>
              <a:t>Capsule landing project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en-US"/>
              <a:t>Rocket launch (Highest wins)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Char char="▪"/>
            </a:pPr>
            <a:r>
              <a:rPr lang="en-US"/>
              <a:t>Main project 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</a:pPr>
            <a:r>
              <a:rPr lang="en-US"/>
              <a:t>Mission to Mars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60"/>
              <a:buChar char="▪"/>
            </a:pPr>
            <a:r>
              <a:rPr lang="en-US"/>
              <a:t>Team was responsible for developing a landing plan to Mars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60"/>
              <a:buChar char="▪"/>
            </a:pPr>
            <a:r>
              <a:rPr lang="en-US"/>
              <a:t>18-24 Month Journey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60"/>
              <a:buChar char="▪"/>
            </a:pPr>
            <a:r>
              <a:rPr lang="en-US"/>
              <a:t>Use SpaceX rocket to send supplies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60"/>
              <a:buChar char="▪"/>
            </a:pPr>
            <a:r>
              <a:rPr lang="en-US"/>
              <a:t>Train on Moon for several months to get used to harsh environment</a:t>
            </a:r>
            <a:endParaRPr/>
          </a:p>
          <a:p>
            <a:pPr indent="-74929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descr="A picture containing sitting, bag, small, table&#10;&#10;Description automatically generated" id="195" name="Google Shape;195;p7"/>
          <p:cNvPicPr preferRelativeResize="0"/>
          <p:nvPr/>
        </p:nvPicPr>
        <p:blipFill rotWithShape="1">
          <a:blip r:embed="rId3">
            <a:alphaModFix/>
          </a:blip>
          <a:srcRect b="-5" l="0" r="-5" t="8355"/>
          <a:stretch/>
        </p:blipFill>
        <p:spPr>
          <a:xfrm rot="5400000">
            <a:off x="7012738" y="1006548"/>
            <a:ext cx="3338588" cy="2294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s Exploration Rover Mission Animation | Mars Video - NASA Mars" id="196" name="Google Shape;196;p7"/>
          <p:cNvPicPr preferRelativeResize="0"/>
          <p:nvPr/>
        </p:nvPicPr>
        <p:blipFill rotWithShape="1">
          <a:blip r:embed="rId4">
            <a:alphaModFix/>
          </a:blip>
          <a:srcRect b="-2" l="22912" r="24931" t="0"/>
          <a:stretch/>
        </p:blipFill>
        <p:spPr>
          <a:xfrm>
            <a:off x="9931883" y="484632"/>
            <a:ext cx="1594129" cy="204019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/>
          <p:nvPr/>
        </p:nvSpPr>
        <p:spPr>
          <a:xfrm>
            <a:off x="9931883" y="2636525"/>
            <a:ext cx="1594129" cy="1186695"/>
          </a:xfrm>
          <a:prstGeom prst="rect">
            <a:avLst/>
          </a:prstGeom>
          <a:blipFill rotWithShape="1">
            <a:blip r:embed="rId5">
              <a:alphaModFix/>
            </a:blip>
            <a:tile algn="ctr" flip="xy" tx="0" sx="92000" ty="0" sy="89000"/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Columbus space station module" id="198" name="Google Shape;198;p7"/>
          <p:cNvPicPr preferRelativeResize="0"/>
          <p:nvPr/>
        </p:nvPicPr>
        <p:blipFill rotWithShape="1">
          <a:blip r:embed="rId6">
            <a:alphaModFix/>
          </a:blip>
          <a:srcRect b="18964" l="0" r="-4" t="6770"/>
          <a:stretch/>
        </p:blipFill>
        <p:spPr>
          <a:xfrm>
            <a:off x="7534655" y="3934329"/>
            <a:ext cx="3991357" cy="223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3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3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3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8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07" name="Google Shape;207;p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4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8"/>
          <p:cNvSpPr/>
          <p:nvPr/>
        </p:nvSpPr>
        <p:spPr>
          <a:xfrm>
            <a:off x="0" y="0"/>
            <a:ext cx="12188952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0" name="Google Shape;210;p8"/>
          <p:cNvSpPr txBox="1"/>
          <p:nvPr>
            <p:ph type="title"/>
          </p:nvPr>
        </p:nvSpPr>
        <p:spPr>
          <a:xfrm>
            <a:off x="1051560" y="643468"/>
            <a:ext cx="9966960" cy="3592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</a:pPr>
            <a:r>
              <a:rPr lang="en-US" sz="9600"/>
              <a:t>Q&amp;A</a:t>
            </a:r>
            <a:endParaRPr/>
          </a:p>
        </p:txBody>
      </p:sp>
      <p:sp>
        <p:nvSpPr>
          <p:cNvPr id="211" name="Google Shape;211;p8"/>
          <p:cNvSpPr/>
          <p:nvPr/>
        </p:nvSpPr>
        <p:spPr>
          <a:xfrm>
            <a:off x="0" y="4572000"/>
            <a:ext cx="12192000" cy="2295831"/>
          </a:xfrm>
          <a:prstGeom prst="rect">
            <a:avLst/>
          </a:prstGeom>
          <a:blipFill rotWithShape="1">
            <a:blip r:embed="rId3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12" name="Google Shape;212;p8"/>
          <p:cNvGrpSpPr/>
          <p:nvPr/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213" name="Google Shape;213;p8"/>
            <p:cNvSpPr/>
            <p:nvPr/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rotWithShape="1">
              <a:blip r:embed="rId4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od Type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2020-09-05T18:04:18Z</dcterms:created>
  <dc:creator>Bhagavatula, Sashreek</dc:creator>
</cp:coreProperties>
</file>