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5" r:id="rId11"/>
    <p:sldId id="268" r:id="rId12"/>
    <p:sldId id="267" r:id="rId13"/>
    <p:sldId id="269" r:id="rId14"/>
    <p:sldId id="276" r:id="rId15"/>
    <p:sldId id="271" r:id="rId16"/>
    <p:sldId id="270" r:id="rId17"/>
    <p:sldId id="272" r:id="rId18"/>
    <p:sldId id="281" r:id="rId19"/>
    <p:sldId id="273" r:id="rId20"/>
    <p:sldId id="274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8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F06E-EB8C-43D4-9306-ECE42E613174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97A1-5605-428C-8876-C6A86F32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87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F06E-EB8C-43D4-9306-ECE42E613174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97A1-5605-428C-8876-C6A86F32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9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F06E-EB8C-43D4-9306-ECE42E613174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97A1-5605-428C-8876-C6A86F32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2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F06E-EB8C-43D4-9306-ECE42E613174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97A1-5605-428C-8876-C6A86F32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59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F06E-EB8C-43D4-9306-ECE42E613174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97A1-5605-428C-8876-C6A86F32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8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F06E-EB8C-43D4-9306-ECE42E613174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97A1-5605-428C-8876-C6A86F32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65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F06E-EB8C-43D4-9306-ECE42E613174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97A1-5605-428C-8876-C6A86F32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F06E-EB8C-43D4-9306-ECE42E613174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97A1-5605-428C-8876-C6A86F32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74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F06E-EB8C-43D4-9306-ECE42E613174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97A1-5605-428C-8876-C6A86F32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24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F06E-EB8C-43D4-9306-ECE42E613174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97A1-5605-428C-8876-C6A86F32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4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F06E-EB8C-43D4-9306-ECE42E613174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97A1-5605-428C-8876-C6A86F32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6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AF06E-EB8C-43D4-9306-ECE42E613174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197A1-5605-428C-8876-C6A86F32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3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" y="0"/>
            <a:ext cx="13567559" cy="6964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6019" y="5074920"/>
            <a:ext cx="944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C000"/>
                </a:solidFill>
              </a:rPr>
              <a:t> </a:t>
            </a:r>
            <a:r>
              <a:rPr lang="en-US" sz="4400" dirty="0" smtClean="0">
                <a:solidFill>
                  <a:srgbClr val="FFC000"/>
                </a:solidFill>
              </a:rPr>
              <a:t>     ‘’through hardships to the stars’’</a:t>
            </a:r>
            <a:endParaRPr lang="en-US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1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" r="9402"/>
          <a:stretch/>
        </p:blipFill>
        <p:spPr>
          <a:xfrm>
            <a:off x="7010400" y="0"/>
            <a:ext cx="4739640" cy="7132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169" b="-1961"/>
          <a:stretch/>
        </p:blipFill>
        <p:spPr>
          <a:xfrm>
            <a:off x="381000" y="0"/>
            <a:ext cx="6233160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60" y="1201420"/>
            <a:ext cx="8051800" cy="469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" y="2438400"/>
            <a:ext cx="3078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Astronaut Nicole Stott</a:t>
            </a:r>
          </a:p>
          <a:p>
            <a:endParaRPr lang="en-US" b="1" dirty="0" smtClean="0"/>
          </a:p>
          <a:p>
            <a:r>
              <a:rPr lang="en-US" b="1" dirty="0" smtClean="0"/>
              <a:t>Astronaut Artist</a:t>
            </a:r>
          </a:p>
          <a:p>
            <a:endParaRPr lang="en-US" b="1" dirty="0"/>
          </a:p>
          <a:p>
            <a:r>
              <a:rPr lang="en-US" b="1" dirty="0" smtClean="0"/>
              <a:t>Sending Artwork in Space</a:t>
            </a:r>
          </a:p>
          <a:p>
            <a:endParaRPr lang="en-US" b="1" dirty="0"/>
          </a:p>
          <a:p>
            <a:r>
              <a:rPr lang="en-US" b="1" dirty="0" smtClean="0"/>
              <a:t>Excitement</a:t>
            </a:r>
          </a:p>
          <a:p>
            <a:endParaRPr lang="en-US" b="1" dirty="0"/>
          </a:p>
          <a:p>
            <a:r>
              <a:rPr lang="en-US" b="1" dirty="0" smtClean="0"/>
              <a:t>Disappointment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115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40" y="0"/>
            <a:ext cx="10492740" cy="6995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32560"/>
            <a:ext cx="34061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From </a:t>
            </a:r>
          </a:p>
          <a:p>
            <a:r>
              <a:rPr lang="en-US" sz="4400" b="1" dirty="0" smtClean="0"/>
              <a:t>Lahore to </a:t>
            </a:r>
          </a:p>
          <a:p>
            <a:r>
              <a:rPr lang="en-US" sz="4400" b="1" dirty="0" smtClean="0"/>
              <a:t>International</a:t>
            </a:r>
          </a:p>
          <a:p>
            <a:r>
              <a:rPr lang="en-US" sz="4400" b="1" dirty="0" smtClean="0"/>
              <a:t>Space</a:t>
            </a:r>
          </a:p>
          <a:p>
            <a:r>
              <a:rPr lang="en-US" sz="4400" b="1" dirty="0" smtClean="0"/>
              <a:t>Station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1051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405" y="0"/>
            <a:ext cx="5992595" cy="7231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2806235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 young terrorist with her AK-47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6608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1"/>
          <a:stretch/>
        </p:blipFill>
        <p:spPr>
          <a:xfrm>
            <a:off x="0" y="0"/>
            <a:ext cx="9448800" cy="7132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3600" y="1304002"/>
            <a:ext cx="21031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Getting space goodies from </a:t>
            </a:r>
            <a:r>
              <a:rPr lang="en-US" sz="3200" dirty="0" err="1" smtClean="0"/>
              <a:t>facebook</a:t>
            </a:r>
            <a:r>
              <a:rPr lang="en-US" sz="3200" dirty="0" smtClean="0"/>
              <a:t> friends. </a:t>
            </a:r>
          </a:p>
          <a:p>
            <a:endParaRPr lang="en-US" sz="3200" dirty="0"/>
          </a:p>
          <a:p>
            <a:r>
              <a:rPr lang="en-US" sz="3200" dirty="0" smtClean="0"/>
              <a:t>Printing stickers.</a:t>
            </a:r>
          </a:p>
        </p:txBody>
      </p:sp>
    </p:spTree>
    <p:extLst>
      <p:ext uri="{BB962C8B-B14F-4D97-AF65-F5344CB8AC3E}">
        <p14:creationId xmlns:p14="http://schemas.microsoft.com/office/powerpoint/2010/main" val="427778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7000240" cy="7000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0440" y="2407920"/>
            <a:ext cx="4724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My father and mentors  made me </a:t>
            </a:r>
            <a:r>
              <a:rPr lang="en-US" sz="3200" b="1" dirty="0" err="1" smtClean="0"/>
              <a:t>realise</a:t>
            </a:r>
            <a:r>
              <a:rPr lang="en-US" sz="3200" b="1" dirty="0" smtClean="0"/>
              <a:t> that </a:t>
            </a:r>
          </a:p>
          <a:p>
            <a:endParaRPr lang="en-US" sz="3200" b="1" dirty="0"/>
          </a:p>
          <a:p>
            <a:r>
              <a:rPr lang="en-US" sz="3200" b="1" dirty="0" smtClean="0"/>
              <a:t>FREE IS FOR GRANTED. </a:t>
            </a:r>
            <a:endParaRPr lang="en-US" sz="3200" b="1" dirty="0"/>
          </a:p>
          <a:p>
            <a:r>
              <a:rPr lang="en-US" sz="3200" b="1" dirty="0" smtClean="0"/>
              <a:t>I NEED SUSTAINABILITY.</a:t>
            </a:r>
          </a:p>
          <a:p>
            <a:r>
              <a:rPr lang="en-US" sz="3200" b="1" dirty="0" smtClean="0"/>
              <a:t>MAKE PASSION, YOUR PROFESSION.</a:t>
            </a:r>
          </a:p>
          <a:p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57170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840" y="-1097280"/>
            <a:ext cx="4709160" cy="8371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335" y="2240280"/>
            <a:ext cx="7391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600" dirty="0" smtClean="0"/>
              <a:t>Modern Problems Require Modern Solutions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6781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4120"/>
            <a:ext cx="12237720" cy="1223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3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722120"/>
            <a:ext cx="13792200" cy="137922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rot="1148240">
            <a:off x="7406640" y="304800"/>
            <a:ext cx="2956560" cy="2270760"/>
          </a:xfrm>
          <a:prstGeom prst="wedgeEllipseCallou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61960" y="441960"/>
            <a:ext cx="1737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Come back home before it gets dark..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6846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-1676400"/>
            <a:ext cx="4800600" cy="853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" y="1264920"/>
            <a:ext cx="5501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4400" dirty="0" smtClean="0"/>
              <a:t>One – woman army</a:t>
            </a:r>
          </a:p>
          <a:p>
            <a:endParaRPr lang="en-US" sz="4400" dirty="0"/>
          </a:p>
          <a:p>
            <a:r>
              <a:rPr lang="en-US" sz="4400" dirty="0" smtClean="0"/>
              <a:t>Content</a:t>
            </a:r>
          </a:p>
          <a:p>
            <a:r>
              <a:rPr lang="en-US" sz="4400" dirty="0" smtClean="0"/>
              <a:t>Social Media</a:t>
            </a:r>
          </a:p>
          <a:p>
            <a:r>
              <a:rPr lang="en-US" sz="4400" dirty="0" smtClean="0"/>
              <a:t>Materials </a:t>
            </a:r>
          </a:p>
          <a:p>
            <a:r>
              <a:rPr lang="en-US" sz="4400" dirty="0" smtClean="0"/>
              <a:t>&amp; people making fun!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6385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815340"/>
            <a:ext cx="12588240" cy="944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5"/>
          <a:stretch/>
        </p:blipFill>
        <p:spPr>
          <a:xfrm>
            <a:off x="3716179" y="0"/>
            <a:ext cx="5351622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2" t="-889" r="-1627" b="889"/>
          <a:stretch/>
        </p:blipFill>
        <p:spPr>
          <a:xfrm>
            <a:off x="8791101" y="-1080275"/>
            <a:ext cx="4589619" cy="92116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63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0649"/>
            <a:ext cx="12191999" cy="6851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0960" y="6088559"/>
            <a:ext cx="8519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SHUKRIYAA!!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1589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120" y="-2667000"/>
            <a:ext cx="12572999" cy="1257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-228600"/>
            <a:ext cx="5943600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541" y="2590800"/>
            <a:ext cx="4542459" cy="5459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" y="3227070"/>
            <a:ext cx="7615010" cy="4413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43" y="-114300"/>
            <a:ext cx="4255477" cy="322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t="1" r="10046" b="1476"/>
          <a:stretch/>
        </p:blipFill>
        <p:spPr>
          <a:xfrm>
            <a:off x="-499228" y="-90304"/>
            <a:ext cx="4126348" cy="33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8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98" y="-624840"/>
            <a:ext cx="4982602" cy="8842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1478" y="2172094"/>
            <a:ext cx="6080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DONOT exploit others.</a:t>
            </a:r>
          </a:p>
          <a:p>
            <a:endParaRPr lang="en-US" sz="3600" b="1" dirty="0"/>
          </a:p>
          <a:p>
            <a:r>
              <a:rPr lang="en-US" sz="3600" b="1" dirty="0" smtClean="0"/>
              <a:t>Learn professional ethics.</a:t>
            </a:r>
          </a:p>
          <a:p>
            <a:endParaRPr lang="en-US" sz="3600" b="1" dirty="0"/>
          </a:p>
          <a:p>
            <a:r>
              <a:rPr lang="en-US" sz="3600" b="1" dirty="0" smtClean="0"/>
              <a:t>Collaborate, </a:t>
            </a:r>
            <a:r>
              <a:rPr lang="en-US" sz="3600" b="1" dirty="0" err="1" smtClean="0"/>
              <a:t>donot</a:t>
            </a:r>
            <a:r>
              <a:rPr lang="en-US" sz="3600" b="1" dirty="0" smtClean="0"/>
              <a:t> compete.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596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2545080"/>
            <a:ext cx="6461760" cy="6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" y="2148840"/>
            <a:ext cx="2971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One telescope </a:t>
            </a:r>
          </a:p>
          <a:p>
            <a:r>
              <a:rPr lang="en-US" sz="4400" b="1" dirty="0" smtClean="0"/>
              <a:t>is </a:t>
            </a:r>
          </a:p>
          <a:p>
            <a:r>
              <a:rPr lang="en-US" sz="4400" b="1" dirty="0" smtClean="0"/>
              <a:t>Not</a:t>
            </a:r>
          </a:p>
          <a:p>
            <a:r>
              <a:rPr lang="en-US" sz="4400" b="1" dirty="0" smtClean="0"/>
              <a:t>enough.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17670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61" y="-1026160"/>
            <a:ext cx="4434840" cy="7884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697480"/>
            <a:ext cx="64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More ventures, more awareness </a:t>
            </a:r>
          </a:p>
          <a:p>
            <a:endParaRPr lang="en-US" sz="3600" b="1" dirty="0" smtClean="0"/>
          </a:p>
          <a:p>
            <a:r>
              <a:rPr lang="en-US" sz="3600" b="1" dirty="0" smtClean="0"/>
              <a:t>Make it viral/trend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6807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6462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200" y="990600"/>
            <a:ext cx="68427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</a:t>
            </a:r>
            <a:r>
              <a:rPr lang="en-US" sz="3600" b="1" dirty="0" smtClean="0"/>
              <a:t>                        From </a:t>
            </a:r>
          </a:p>
          <a:p>
            <a:endParaRPr lang="en-US" sz="3600" b="1" dirty="0"/>
          </a:p>
          <a:p>
            <a:r>
              <a:rPr lang="en-US" sz="3600" b="1" dirty="0" smtClean="0"/>
              <a:t>       </a:t>
            </a:r>
            <a:r>
              <a:rPr lang="en-US" sz="3600" b="1" dirty="0" err="1" smtClean="0"/>
              <a:t>Donot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detrack</a:t>
            </a:r>
            <a:r>
              <a:rPr lang="en-US" sz="3600" b="1" dirty="0" smtClean="0"/>
              <a:t> our students </a:t>
            </a:r>
          </a:p>
          <a:p>
            <a:r>
              <a:rPr lang="en-US" sz="3600" b="1" dirty="0" smtClean="0"/>
              <a:t>                         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                          To </a:t>
            </a:r>
          </a:p>
          <a:p>
            <a:endParaRPr lang="en-US" sz="3600" b="1" dirty="0"/>
          </a:p>
          <a:p>
            <a:r>
              <a:rPr lang="en-US" sz="3600" b="1" dirty="0" smtClean="0"/>
              <a:t>We would love to have you at our               school.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44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" y="690562"/>
            <a:ext cx="10058400" cy="565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4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t="-441" r="-8502" b="441"/>
          <a:stretch/>
        </p:blipFill>
        <p:spPr>
          <a:xfrm>
            <a:off x="3635027" y="-43180"/>
            <a:ext cx="13802360" cy="6901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631" y="1780674"/>
            <a:ext cx="32244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b="1" dirty="0" smtClean="0"/>
          </a:p>
          <a:p>
            <a:r>
              <a:rPr lang="en-US" b="1" dirty="0" smtClean="0"/>
              <a:t>Mocked by my teacher and friends.</a:t>
            </a:r>
          </a:p>
          <a:p>
            <a:endParaRPr lang="en-US" b="1" dirty="0" smtClean="0"/>
          </a:p>
          <a:p>
            <a:r>
              <a:rPr lang="en-US" b="1" dirty="0" smtClean="0"/>
              <a:t>Ambition to become an astronaut during the time when ‘astrology’ segment was part of every morning show.</a:t>
            </a:r>
          </a:p>
          <a:p>
            <a:endParaRPr lang="en-US" b="1" dirty="0" smtClean="0"/>
          </a:p>
          <a:p>
            <a:r>
              <a:rPr lang="en-US" b="1" dirty="0" smtClean="0"/>
              <a:t>SUPARCO and the guards!</a:t>
            </a:r>
          </a:p>
          <a:p>
            <a:endParaRPr lang="en-US" b="1" dirty="0"/>
          </a:p>
          <a:p>
            <a:r>
              <a:rPr lang="en-US" b="1" dirty="0" smtClean="0"/>
              <a:t>Could not participate in water rocket competition.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200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756" y="0"/>
            <a:ext cx="6467244" cy="778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1161"/>
            <a:ext cx="6637008" cy="11805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03720" y="609600"/>
            <a:ext cx="457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Make your mother/father, your best friend.</a:t>
            </a:r>
          </a:p>
          <a:p>
            <a:endParaRPr lang="en-US" sz="3200" b="1" dirty="0"/>
          </a:p>
          <a:p>
            <a:r>
              <a:rPr lang="en-US" sz="3200" b="1" dirty="0" smtClean="0"/>
              <a:t>Do not let your dreams die.</a:t>
            </a:r>
          </a:p>
          <a:p>
            <a:endParaRPr lang="en-US" sz="3200" b="1" dirty="0"/>
          </a:p>
          <a:p>
            <a:r>
              <a:rPr lang="en-US" sz="3200" b="1" dirty="0" smtClean="0"/>
              <a:t>Use internet correctly, you will find opportunities.</a:t>
            </a:r>
          </a:p>
          <a:p>
            <a:endParaRPr lang="en-US" sz="3200" b="1" dirty="0"/>
          </a:p>
          <a:p>
            <a:r>
              <a:rPr lang="en-US" sz="3200" b="1" dirty="0" smtClean="0"/>
              <a:t>Never give up!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719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008120" cy="71255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4400" y="3154680"/>
            <a:ext cx="7040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Work hard in Silence and let your success be your noise.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                           - Frank Ocean</a:t>
            </a:r>
          </a:p>
          <a:p>
            <a:endParaRPr lang="en-US" sz="3600" dirty="0"/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44749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2"/>
          <a:stretch/>
        </p:blipFill>
        <p:spPr>
          <a:xfrm>
            <a:off x="7147560" y="0"/>
            <a:ext cx="5196840" cy="7040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" y="2849880"/>
            <a:ext cx="571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Be the change you wish to see in the world.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                         -Gandhi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547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" y="428178"/>
            <a:ext cx="45567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Current Situation:</a:t>
            </a:r>
          </a:p>
          <a:p>
            <a:endParaRPr lang="en-US" sz="2400" b="1" dirty="0"/>
          </a:p>
          <a:p>
            <a:r>
              <a:rPr lang="en-US" sz="2400" b="1" dirty="0" smtClean="0"/>
              <a:t>- Working as a social </a:t>
            </a:r>
            <a:r>
              <a:rPr lang="en-US" sz="2400" b="1" dirty="0" err="1" smtClean="0"/>
              <a:t>entreprise</a:t>
            </a:r>
            <a:r>
              <a:rPr lang="en-US" sz="2400" b="1" dirty="0" smtClean="0"/>
              <a:t>.</a:t>
            </a:r>
          </a:p>
          <a:p>
            <a:r>
              <a:rPr lang="en-US" sz="2400" b="1" dirty="0" smtClean="0"/>
              <a:t>-Charge free from private schools.</a:t>
            </a:r>
          </a:p>
          <a:p>
            <a:r>
              <a:rPr lang="en-US" sz="2400" b="1" dirty="0" smtClean="0"/>
              <a:t>- work for free with public schools,</a:t>
            </a:r>
          </a:p>
          <a:p>
            <a:r>
              <a:rPr lang="en-US" sz="2400" b="1" dirty="0" smtClean="0"/>
              <a:t> trusts and orphanages</a:t>
            </a:r>
          </a:p>
          <a:p>
            <a:pPr marL="342900" indent="-342900">
              <a:buFontTx/>
              <a:buChar char="-"/>
            </a:pPr>
            <a:r>
              <a:rPr lang="en-US" sz="2400" b="1" dirty="0" smtClean="0"/>
              <a:t>Donations i.e. books/infographics/goodies </a:t>
            </a:r>
            <a:r>
              <a:rPr lang="en-US" sz="2400" b="1" dirty="0" err="1" smtClean="0"/>
              <a:t>etc</a:t>
            </a:r>
            <a:endParaRPr lang="en-US" sz="2400" b="1" dirty="0" smtClean="0"/>
          </a:p>
          <a:p>
            <a:pPr marL="342900" indent="-342900">
              <a:buFontTx/>
              <a:buChar char="-"/>
            </a:pPr>
            <a:r>
              <a:rPr lang="en-US" sz="2400" b="1" dirty="0" smtClean="0"/>
              <a:t>No Government help </a:t>
            </a:r>
          </a:p>
          <a:p>
            <a:pPr marL="342900" indent="-342900">
              <a:buFontTx/>
              <a:buChar char="-"/>
            </a:pPr>
            <a:r>
              <a:rPr lang="en-US" sz="2400" b="1" dirty="0" smtClean="0"/>
              <a:t>No Astronauts yet. Need to bring someone on board to inspire young minds.</a:t>
            </a:r>
          </a:p>
          <a:p>
            <a:pPr marL="342900" indent="-342900">
              <a:buFontTx/>
              <a:buChar char="-"/>
            </a:pPr>
            <a:r>
              <a:rPr lang="en-US" sz="2400" b="1" dirty="0" smtClean="0"/>
              <a:t>Always looking for educational material/content. </a:t>
            </a:r>
          </a:p>
          <a:p>
            <a:r>
              <a:rPr lang="en-US" sz="2400" b="1" dirty="0" smtClean="0"/>
              <a:t>- Want to produce material locally to avoid shipment problems. </a:t>
            </a:r>
            <a:endParaRPr lang="en-US" sz="4800" b="1" dirty="0" smtClean="0"/>
          </a:p>
        </p:txBody>
      </p:sp>
    </p:spTree>
    <p:extLst>
      <p:ext uri="{BB962C8B-B14F-4D97-AF65-F5344CB8AC3E}">
        <p14:creationId xmlns:p14="http://schemas.microsoft.com/office/powerpoint/2010/main" val="13084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420" y="0"/>
            <a:ext cx="7657240" cy="7602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81" y="755779"/>
            <a:ext cx="3200677" cy="2877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59" y="4130040"/>
            <a:ext cx="4312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A </a:t>
            </a:r>
            <a:r>
              <a:rPr lang="en-US" sz="3600" b="1" dirty="0" smtClean="0"/>
              <a:t>Medical Lab Technologist who wants to recreate dinosaurs!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2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2767280"/>
            <a:ext cx="4328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Thankyou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19198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" y="701040"/>
            <a:ext cx="23774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Before knowing LAST, amateur Astronomy.</a:t>
            </a:r>
          </a:p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Newspapers, TV</a:t>
            </a:r>
          </a:p>
          <a:p>
            <a:endParaRPr lang="en-US" sz="2400" b="1" dirty="0"/>
          </a:p>
          <a:p>
            <a:r>
              <a:rPr lang="en-US" sz="2400" b="1" dirty="0" smtClean="0"/>
              <a:t>Internet</a:t>
            </a:r>
          </a:p>
          <a:p>
            <a:endParaRPr lang="en-US" sz="2400" b="1" dirty="0"/>
          </a:p>
          <a:p>
            <a:r>
              <a:rPr lang="en-US" sz="2400" b="1" dirty="0" smtClean="0"/>
              <a:t>Northern Lights</a:t>
            </a:r>
          </a:p>
          <a:p>
            <a:endParaRPr lang="en-US" sz="2400" b="1" dirty="0"/>
          </a:p>
          <a:p>
            <a:r>
              <a:rPr lang="en-US" sz="2400" b="1" dirty="0" smtClean="0"/>
              <a:t>Astro-photography</a:t>
            </a:r>
          </a:p>
          <a:p>
            <a:endParaRPr lang="en-US" sz="2400" b="1" dirty="0"/>
          </a:p>
          <a:p>
            <a:r>
              <a:rPr lang="en-US" sz="2400" b="1" dirty="0" smtClean="0"/>
              <a:t>FACEBOOK!!!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-480" r="150" b="480"/>
          <a:stretch/>
        </p:blipFill>
        <p:spPr>
          <a:xfrm>
            <a:off x="2651760" y="-77240"/>
            <a:ext cx="10780295" cy="693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7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t="-1" r="10909" b="-24175"/>
          <a:stretch/>
        </p:blipFill>
        <p:spPr>
          <a:xfrm>
            <a:off x="0" y="0"/>
            <a:ext cx="10226569" cy="8650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9400" y="2575560"/>
            <a:ext cx="1463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After knowing  Lahore Astro-</a:t>
            </a:r>
            <a:r>
              <a:rPr lang="en-US" sz="2800" b="1" dirty="0" err="1" smtClean="0"/>
              <a:t>nomical</a:t>
            </a:r>
            <a:r>
              <a:rPr lang="en-US" sz="2800" b="1" dirty="0" smtClean="0"/>
              <a:t> Society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9577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1" y="814137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5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0" y="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1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36229"/>
            <a:ext cx="11750040" cy="661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0"/>
          <a:stretch/>
        </p:blipFill>
        <p:spPr>
          <a:xfrm>
            <a:off x="0" y="-137795"/>
            <a:ext cx="9814560" cy="7310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5080" y="2438400"/>
            <a:ext cx="1691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Institute of Space Technology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Could not find passionate people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578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352</Words>
  <Application>Microsoft Office PowerPoint</Application>
  <PresentationFormat>Widescreen</PresentationFormat>
  <Paragraphs>102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Yumna Majeed</dc:creator>
  <cp:lastModifiedBy>Yumna Majeed</cp:lastModifiedBy>
  <cp:revision>23</cp:revision>
  <dcterms:created xsi:type="dcterms:W3CDTF">2020-02-07T08:27:33Z</dcterms:created>
  <dcterms:modified xsi:type="dcterms:W3CDTF">2020-07-11T18:24:46Z</dcterms:modified>
</cp:coreProperties>
</file>