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-63500" y="2667000"/>
            <a:ext cx="13119100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buClr>
                <a:srgbClr val="646464"/>
              </a:buClr>
              <a:defRPr sz="3000"/>
            </a:lvl1pPr>
            <a:lvl2pPr marL="787400" indent="-393700">
              <a:spcBef>
                <a:spcPts val="3200"/>
              </a:spcBef>
              <a:buClr>
                <a:srgbClr val="646464"/>
              </a:buClr>
              <a:defRPr sz="3000"/>
            </a:lvl2pPr>
            <a:lvl3pPr marL="1181100" indent="-393700">
              <a:spcBef>
                <a:spcPts val="3200"/>
              </a:spcBef>
              <a:buClr>
                <a:srgbClr val="646464"/>
              </a:buClr>
              <a:defRPr sz="3000"/>
            </a:lvl3pPr>
            <a:lvl4pPr marL="1574800" indent="-393700">
              <a:spcBef>
                <a:spcPts val="3200"/>
              </a:spcBef>
              <a:buClr>
                <a:srgbClr val="646464"/>
              </a:buClr>
              <a:defRPr sz="3000"/>
            </a:lvl4pPr>
            <a:lvl5pPr marL="1968500" indent="-393700">
              <a:spcBef>
                <a:spcPts val="3200"/>
              </a:spcBef>
              <a:buClr>
                <a:srgbClr val="646464"/>
              </a:buClr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90000"/>
        <a:buFontTx/>
        <a:buChar char="•"/>
        <a:tabLst/>
        <a:defRPr b="0" baseline="0" cap="none" i="0" spc="0" strike="noStrike" sz="3600" u="none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rynlee Wrigh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Brynlee Wright</a:t>
            </a:r>
          </a:p>
        </p:txBody>
      </p:sp>
      <p:sp>
        <p:nvSpPr>
          <p:cNvPr id="140" name="Personal Spac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Personal Space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4814.jpeg" descr="IMG_4814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1875" r="0" b="21875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</p:spPr>
      </p:pic>
      <p:pic>
        <p:nvPicPr>
          <p:cNvPr id="174" name="IMG_7857.JPG" descr="IMG_7857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0" t="21875" r="0" b="21875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</p:spPr>
      </p:pic>
      <p:pic>
        <p:nvPicPr>
          <p:cNvPr id="175" name="IMG_9101.JPG" descr="IMG_9101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5000" t="0" r="25000" b="0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_logo_lrg.png" descr="sc_logo_lrg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930701" y="2431621"/>
            <a:ext cx="7909975" cy="7909976"/>
          </a:xfrm>
          <a:prstGeom prst="rect">
            <a:avLst/>
          </a:prstGeom>
        </p:spPr>
      </p:pic>
      <p:sp>
        <p:nvSpPr>
          <p:cNvPr id="178" name="SPACE CAMP HUNTSVILLE, 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pc="823" sz="5146"/>
            </a:lvl1pPr>
          </a:lstStyle>
          <a:p>
            <a:pPr/>
            <a:r>
              <a:t>SPACE CAMP HUNTSVILLE, AL</a:t>
            </a:r>
          </a:p>
        </p:txBody>
      </p:sp>
      <p:sp>
        <p:nvSpPr>
          <p:cNvPr id="179" name="GOAL #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/>
            </a:lvl1pPr>
          </a:lstStyle>
          <a:p>
            <a:pPr/>
            <a:r>
              <a:t>GOAL #1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MOON.jpg" descr="MOON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6268" t="0" r="26268" b="0"/>
          <a:stretch>
            <a:fillRect/>
          </a:stretch>
        </p:blipFill>
        <p:spPr>
          <a:xfrm>
            <a:off x="6496050" y="6350"/>
            <a:ext cx="6502400" cy="9753600"/>
          </a:xfrm>
          <a:prstGeom prst="rect">
            <a:avLst/>
          </a:prstGeom>
        </p:spPr>
      </p:pic>
      <p:sp>
        <p:nvSpPr>
          <p:cNvPr id="182" name="DANCE ON THE MOON…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DANCE ON THE MOON…</a:t>
            </a:r>
          </a:p>
          <a:p>
            <a:pPr/>
            <a:r>
              <a:t>OR MARS</a:t>
            </a:r>
          </a:p>
        </p:txBody>
      </p:sp>
      <p:sp>
        <p:nvSpPr>
          <p:cNvPr id="183" name="GOAL #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GOAL #2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ryn astronaut 2.jpg" descr="bryn astronaut 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11111" b="0"/>
          <a:stretch>
            <a:fillRect/>
          </a:stretch>
        </p:blipFill>
        <p:spPr>
          <a:xfrm>
            <a:off x="6496050" y="6350"/>
            <a:ext cx="6502400" cy="9753600"/>
          </a:xfrm>
          <a:prstGeom prst="rect">
            <a:avLst/>
          </a:prstGeom>
        </p:spPr>
      </p:pic>
      <p:sp>
        <p:nvSpPr>
          <p:cNvPr id="186" name="#BRYNLEENAU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#BRYNLEENAUT</a:t>
            </a:r>
          </a:p>
        </p:txBody>
      </p:sp>
      <p:sp>
        <p:nvSpPr>
          <p:cNvPr id="187" name="THANKS FOR LISTENING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 FOR LISTENING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bryn atlantis.jpg" descr="bryn atlanti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2384" r="0" b="0"/>
          <a:stretch>
            <a:fillRect/>
          </a:stretch>
        </p:blipFill>
        <p:spPr>
          <a:xfrm>
            <a:off x="2186831" y="2098351"/>
            <a:ext cx="8386708" cy="7603195"/>
          </a:xfrm>
          <a:prstGeom prst="rect">
            <a:avLst/>
          </a:prstGeom>
        </p:spPr>
      </p:pic>
      <p:sp>
        <p:nvSpPr>
          <p:cNvPr id="143" name="Atlantis Shuttle Laun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pc="863" sz="5394"/>
            </a:lvl1pPr>
          </a:lstStyle>
          <a:p>
            <a:pPr/>
            <a:r>
              <a:t>Atlantis Shuttle Launch</a:t>
            </a:r>
          </a:p>
        </p:txBody>
      </p:sp>
      <p:sp>
        <p:nvSpPr>
          <p:cNvPr id="144" name="July 8, 2011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/>
            </a:lvl1pPr>
          </a:lstStyle>
          <a:p>
            <a:pPr/>
            <a:r>
              <a:t>July 8, 2011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bryn atlantis 2.jpg" descr="bryn atlantis 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438" t="8707" r="0" b="11210"/>
          <a:stretch>
            <a:fillRect/>
          </a:stretch>
        </p:blipFill>
        <p:spPr>
          <a:xfrm>
            <a:off x="0" y="0"/>
            <a:ext cx="12920322" cy="9753600"/>
          </a:xfrm>
          <a:prstGeom prst="rect">
            <a:avLst/>
          </a:prstGeom>
        </p:spPr>
      </p:pic>
      <p:sp>
        <p:nvSpPr>
          <p:cNvPr id="147" name="ME!"/>
          <p:cNvSpPr txBox="1"/>
          <p:nvPr/>
        </p:nvSpPr>
        <p:spPr>
          <a:xfrm>
            <a:off x="9359329" y="7244277"/>
            <a:ext cx="160417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251B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ME!</a:t>
            </a:r>
          </a:p>
        </p:txBody>
      </p:sp>
      <p:sp>
        <p:nvSpPr>
          <p:cNvPr id="148" name="Arrow"/>
          <p:cNvSpPr/>
          <p:nvPr/>
        </p:nvSpPr>
        <p:spPr>
          <a:xfrm flipH="1">
            <a:off x="7541996" y="7114535"/>
            <a:ext cx="1738511" cy="1313586"/>
          </a:xfrm>
          <a:prstGeom prst="rightArrow">
            <a:avLst>
              <a:gd name="adj1" fmla="val 14848"/>
              <a:gd name="adj2" fmla="val 59527"/>
            </a:avLst>
          </a:prstGeom>
          <a:solidFill>
            <a:srgbClr val="F53E0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ryn snow globes.jpg" descr="bryn snow globe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9476"/>
          <a:stretch>
            <a:fillRect/>
          </a:stretch>
        </p:blipFill>
        <p:spPr>
          <a:xfrm>
            <a:off x="7855735" y="4933442"/>
            <a:ext cx="3995421" cy="4822411"/>
          </a:xfrm>
          <a:prstGeom prst="rect">
            <a:avLst/>
          </a:prstGeom>
        </p:spPr>
      </p:pic>
      <p:pic>
        <p:nvPicPr>
          <p:cNvPr id="151" name="bryn tkd.jpg" descr="bryn tkd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0" t="4914" r="0" b="4914"/>
          <a:stretch>
            <a:fillRect/>
          </a:stretch>
        </p:blipFill>
        <p:spPr>
          <a:xfrm>
            <a:off x="7297242" y="0"/>
            <a:ext cx="4912716" cy="4876800"/>
          </a:xfrm>
          <a:prstGeom prst="rect">
            <a:avLst/>
          </a:prstGeom>
        </p:spPr>
      </p:pic>
      <p:pic>
        <p:nvPicPr>
          <p:cNvPr id="152" name="brynlee bday card.jpg" descr="brynlee bday card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11111" t="0" r="0" b="0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ryn homeschool day.jpg" descr="Bryn homeschool day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2685" r="0" b="5179"/>
          <a:stretch>
            <a:fillRect/>
          </a:stretch>
        </p:blipFill>
        <p:spPr>
          <a:xfrm>
            <a:off x="0" y="2717800"/>
            <a:ext cx="13004800" cy="7035800"/>
          </a:xfrm>
          <a:prstGeom prst="rect">
            <a:avLst/>
          </a:prstGeom>
        </p:spPr>
      </p:pic>
      <p:sp>
        <p:nvSpPr>
          <p:cNvPr id="155" name="Homeschool D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Homeschool Day</a:t>
            </a:r>
          </a:p>
        </p:txBody>
      </p:sp>
      <p:sp>
        <p:nvSpPr>
          <p:cNvPr id="156" name="Space Center Houston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pc="372" sz="2328"/>
            </a:lvl1pPr>
          </a:lstStyle>
          <a:p>
            <a:pPr/>
            <a:r>
              <a:t>Space Center Houston</a:t>
            </a:r>
          </a:p>
        </p:txBody>
      </p:sp>
      <p:sp>
        <p:nvSpPr>
          <p:cNvPr id="157" name="Arrow"/>
          <p:cNvSpPr/>
          <p:nvPr/>
        </p:nvSpPr>
        <p:spPr>
          <a:xfrm flipH="1">
            <a:off x="7541996" y="7114535"/>
            <a:ext cx="1738511" cy="1313586"/>
          </a:xfrm>
          <a:prstGeom prst="rightArrow">
            <a:avLst>
              <a:gd name="adj1" fmla="val 14848"/>
              <a:gd name="adj2" fmla="val 59527"/>
            </a:avLst>
          </a:prstGeom>
          <a:solidFill>
            <a:srgbClr val="F53E0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58" name="ME!"/>
          <p:cNvSpPr txBox="1"/>
          <p:nvPr/>
        </p:nvSpPr>
        <p:spPr>
          <a:xfrm>
            <a:off x="9359329" y="7244277"/>
            <a:ext cx="160417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251B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ME!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bryn face.jpg" descr="bryn fac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2857" r="0" b="2089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MY SPACE TRAINING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MY SPACE TRAINING</a:t>
            </a:r>
          </a:p>
        </p:txBody>
      </p:sp>
      <p:pic>
        <p:nvPicPr>
          <p:cNvPr id="163" name="bryn SCH.jpg" descr="bryn SCH.jpg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0" t="30729" r="0" b="33894"/>
          <a:stretch>
            <a:fillRect/>
          </a:stretch>
        </p:blipFill>
        <p:spPr>
          <a:xfrm>
            <a:off x="-19050" y="3613149"/>
            <a:ext cx="13004800" cy="61341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Barry Wilmore.jpg" descr="Barry Wilmor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40000"/>
          <a:stretch>
            <a:fillRect/>
          </a:stretch>
        </p:blipFill>
        <p:spPr>
          <a:xfrm>
            <a:off x="6502400" y="4879052"/>
            <a:ext cx="6502400" cy="4876801"/>
          </a:xfrm>
          <a:prstGeom prst="rect">
            <a:avLst/>
          </a:prstGeom>
        </p:spPr>
      </p:pic>
      <p:pic>
        <p:nvPicPr>
          <p:cNvPr id="166" name="Bryn star base.jpg" descr="Bryn star base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6502400" y="0"/>
            <a:ext cx="6502400" cy="4876800"/>
          </a:xfrm>
          <a:prstGeom prst="rect">
            <a:avLst/>
          </a:prstGeom>
        </p:spPr>
      </p:pic>
      <p:pic>
        <p:nvPicPr>
          <p:cNvPr id="167" name="bryn astronaut 3.jpg" descr="bryn astronaut 3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ryn stem camp.jpg" descr="bryn stem camp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11111" b="0"/>
          <a:stretch>
            <a:fillRect/>
          </a:stretch>
        </p:blipFill>
        <p:spPr>
          <a:xfrm>
            <a:off x="6496050" y="6350"/>
            <a:ext cx="6502400" cy="9753600"/>
          </a:xfrm>
          <a:prstGeom prst="rect">
            <a:avLst/>
          </a:prstGeom>
        </p:spPr>
      </p:pic>
      <p:sp>
        <p:nvSpPr>
          <p:cNvPr id="170" name="SPONSORED BY NASA &amp; SAN JACINTO COLLEGE AEROSPACE PRO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defRPr spc="532" sz="3330"/>
            </a:lvl1pPr>
          </a:lstStyle>
          <a:p>
            <a:pPr/>
            <a:r>
              <a:t>SPONSORED BY NASA &amp; SAN JACINTO COLLEGE AEROSPACE PROGRAM</a:t>
            </a:r>
          </a:p>
        </p:txBody>
      </p:sp>
      <p:sp>
        <p:nvSpPr>
          <p:cNvPr id="171" name="STEM SPACE CAMP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STEM SPACE CAMP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