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354" r:id="rId2"/>
    <p:sldId id="360" r:id="rId3"/>
    <p:sldId id="53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8" r:id="rId13"/>
    <p:sldId id="539" r:id="rId14"/>
    <p:sldId id="541" r:id="rId15"/>
    <p:sldId id="540" r:id="rId16"/>
    <p:sldId id="542" r:id="rId17"/>
    <p:sldId id="352" r:id="rId18"/>
    <p:sldId id="522" r:id="rId19"/>
    <p:sldId id="511" r:id="rId20"/>
    <p:sldId id="523" r:id="rId21"/>
    <p:sldId id="524" r:id="rId22"/>
    <p:sldId id="526" r:id="rId23"/>
    <p:sldId id="525" r:id="rId24"/>
    <p:sldId id="543" r:id="rId25"/>
    <p:sldId id="545" r:id="rId26"/>
    <p:sldId id="544" r:id="rId27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price" initials="np" lastIdx="3" clrIdx="0">
    <p:extLst>
      <p:ext uri="{19B8F6BF-5375-455C-9EA6-DF929625EA0E}">
        <p15:presenceInfo xmlns:p15="http://schemas.microsoft.com/office/powerpoint/2012/main" userId="5c6f3ba73c762b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9EEA3-0CD5-4F22-98CF-54EBD45561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F43E65A-1793-4338-ADE8-C93949E588CF}">
      <dgm:prSet/>
      <dgm:spPr/>
      <dgm:t>
        <a:bodyPr/>
        <a:lstStyle/>
        <a:p>
          <a:r>
            <a:rPr lang="en-US" dirty="0"/>
            <a:t>Most powerful rocket ever built </a:t>
          </a:r>
          <a:br>
            <a:rPr lang="en-US" dirty="0"/>
          </a:br>
          <a:r>
            <a:rPr lang="en-US" dirty="0"/>
            <a:t>(carry 100 people)</a:t>
          </a:r>
        </a:p>
      </dgm:t>
    </dgm:pt>
    <dgm:pt modelId="{E9034219-0D08-4D5D-B15D-A048F4D20EB9}" type="parTrans" cxnId="{5C90A929-685B-4D02-BA25-7BB4624F4320}">
      <dgm:prSet/>
      <dgm:spPr/>
      <dgm:t>
        <a:bodyPr/>
        <a:lstStyle/>
        <a:p>
          <a:endParaRPr lang="en-US"/>
        </a:p>
      </dgm:t>
    </dgm:pt>
    <dgm:pt modelId="{F0163F47-341B-46D0-8184-1DC0761B2DB8}" type="sibTrans" cxnId="{5C90A929-685B-4D02-BA25-7BB4624F4320}">
      <dgm:prSet/>
      <dgm:spPr/>
      <dgm:t>
        <a:bodyPr/>
        <a:lstStyle/>
        <a:p>
          <a:endParaRPr lang="en-US"/>
        </a:p>
      </dgm:t>
    </dgm:pt>
    <dgm:pt modelId="{24CFD245-FDB2-4ED1-9303-F31B1CED5DB4}">
      <dgm:prSet/>
      <dgm:spPr/>
      <dgm:t>
        <a:bodyPr/>
        <a:lstStyle/>
        <a:p>
          <a:r>
            <a:rPr lang="en-US"/>
            <a:t>Cheapest per launch (100% reusable)</a:t>
          </a:r>
        </a:p>
      </dgm:t>
    </dgm:pt>
    <dgm:pt modelId="{1295FA37-F2D6-4760-A4D3-8FDEDB2924FF}" type="parTrans" cxnId="{BACA7CAF-4F55-401B-94F5-BD9D16A69648}">
      <dgm:prSet/>
      <dgm:spPr/>
      <dgm:t>
        <a:bodyPr/>
        <a:lstStyle/>
        <a:p>
          <a:endParaRPr lang="en-US"/>
        </a:p>
      </dgm:t>
    </dgm:pt>
    <dgm:pt modelId="{EA8C6277-AEBD-460E-B746-52A2A1C49716}" type="sibTrans" cxnId="{BACA7CAF-4F55-401B-94F5-BD9D16A69648}">
      <dgm:prSet/>
      <dgm:spPr/>
      <dgm:t>
        <a:bodyPr/>
        <a:lstStyle/>
        <a:p>
          <a:endParaRPr lang="en-US"/>
        </a:p>
      </dgm:t>
    </dgm:pt>
    <dgm:pt modelId="{595D4764-600E-433B-A645-3AB149DFA9F8}">
      <dgm:prSet/>
      <dgm:spPr/>
      <dgm:t>
        <a:bodyPr/>
        <a:lstStyle/>
        <a:p>
          <a:r>
            <a:rPr lang="en-US"/>
            <a:t>High flight rate (3x per day)</a:t>
          </a:r>
        </a:p>
      </dgm:t>
    </dgm:pt>
    <dgm:pt modelId="{DBF4A710-A478-4241-9ED2-C30E19CB61C4}" type="parTrans" cxnId="{4CCB8A7A-D647-4497-A822-05D2930F4898}">
      <dgm:prSet/>
      <dgm:spPr/>
      <dgm:t>
        <a:bodyPr/>
        <a:lstStyle/>
        <a:p>
          <a:endParaRPr lang="en-US"/>
        </a:p>
      </dgm:t>
    </dgm:pt>
    <dgm:pt modelId="{209CCAA2-8AFE-4699-B9E4-E8DA794A6CC8}" type="sibTrans" cxnId="{4CCB8A7A-D647-4497-A822-05D2930F4898}">
      <dgm:prSet/>
      <dgm:spPr/>
      <dgm:t>
        <a:bodyPr/>
        <a:lstStyle/>
        <a:p>
          <a:endParaRPr lang="en-US"/>
        </a:p>
      </dgm:t>
    </dgm:pt>
    <dgm:pt modelId="{3AE0A3FE-697B-485A-957F-664722107DCB}">
      <dgm:prSet/>
      <dgm:spPr/>
      <dgm:t>
        <a:bodyPr/>
        <a:lstStyle/>
        <a:p>
          <a:r>
            <a:rPr lang="en-US"/>
            <a:t>Mass produced (2x week)</a:t>
          </a:r>
        </a:p>
      </dgm:t>
    </dgm:pt>
    <dgm:pt modelId="{63E808B2-6E1E-430D-BB49-42EDCA9E7904}" type="parTrans" cxnId="{122B3B97-89F4-449F-8F64-DE3CAFE02800}">
      <dgm:prSet/>
      <dgm:spPr/>
      <dgm:t>
        <a:bodyPr/>
        <a:lstStyle/>
        <a:p>
          <a:endParaRPr lang="en-US"/>
        </a:p>
      </dgm:t>
    </dgm:pt>
    <dgm:pt modelId="{FCEFA1DD-7777-41F7-BD61-B3658FEA2B3A}" type="sibTrans" cxnId="{122B3B97-89F4-449F-8F64-DE3CAFE02800}">
      <dgm:prSet/>
      <dgm:spPr/>
      <dgm:t>
        <a:bodyPr/>
        <a:lstStyle/>
        <a:p>
          <a:endParaRPr lang="en-US"/>
        </a:p>
      </dgm:t>
    </dgm:pt>
    <dgm:pt modelId="{78F2ED39-6AE5-4068-86C4-84FF8D1444EC}">
      <dgm:prSet/>
      <dgm:spPr/>
      <dgm:t>
        <a:bodyPr/>
        <a:lstStyle/>
        <a:p>
          <a:r>
            <a:rPr lang="en-US"/>
            <a:t>Versatile (point to point earth travel, earth orbit, lunar orbit, lunar surface, mars, other places)</a:t>
          </a:r>
        </a:p>
      </dgm:t>
    </dgm:pt>
    <dgm:pt modelId="{31A08D6D-C853-4B9A-B804-E81E74BB58C9}" type="parTrans" cxnId="{37848FEE-ED30-4A3C-99A3-0FE0645CBE48}">
      <dgm:prSet/>
      <dgm:spPr/>
      <dgm:t>
        <a:bodyPr/>
        <a:lstStyle/>
        <a:p>
          <a:endParaRPr lang="en-US"/>
        </a:p>
      </dgm:t>
    </dgm:pt>
    <dgm:pt modelId="{15BD51A9-3AAC-49CC-9A3E-1330B164710B}" type="sibTrans" cxnId="{37848FEE-ED30-4A3C-99A3-0FE0645CBE48}">
      <dgm:prSet/>
      <dgm:spPr/>
      <dgm:t>
        <a:bodyPr/>
        <a:lstStyle/>
        <a:p>
          <a:endParaRPr lang="en-US"/>
        </a:p>
      </dgm:t>
    </dgm:pt>
    <dgm:pt modelId="{7B6D3245-AF8F-4C90-B30F-77F937B8B5CE}">
      <dgm:prSet/>
      <dgm:spPr/>
      <dgm:t>
        <a:bodyPr/>
        <a:lstStyle/>
        <a:p>
          <a:r>
            <a:rPr lang="en-US"/>
            <a:t>Real (prototypes built in Boca Chica, TX, expect to have flight tests this year)</a:t>
          </a:r>
        </a:p>
      </dgm:t>
    </dgm:pt>
    <dgm:pt modelId="{399B6CF1-6CCE-4B2D-BD76-FC0B187E562A}" type="parTrans" cxnId="{EB39942F-64A2-4ABD-A68C-9A4988CD5C0B}">
      <dgm:prSet/>
      <dgm:spPr/>
      <dgm:t>
        <a:bodyPr/>
        <a:lstStyle/>
        <a:p>
          <a:endParaRPr lang="en-US"/>
        </a:p>
      </dgm:t>
    </dgm:pt>
    <dgm:pt modelId="{AF1E76C6-9B0C-4630-AE4F-8E0C7B8C6CA1}" type="sibTrans" cxnId="{EB39942F-64A2-4ABD-A68C-9A4988CD5C0B}">
      <dgm:prSet/>
      <dgm:spPr/>
      <dgm:t>
        <a:bodyPr/>
        <a:lstStyle/>
        <a:p>
          <a:endParaRPr lang="en-US"/>
        </a:p>
      </dgm:t>
    </dgm:pt>
    <dgm:pt modelId="{E9F25E70-6126-4A10-9702-7716CBE2F0DB}" type="pres">
      <dgm:prSet presAssocID="{80A9EEA3-0CD5-4F22-98CF-54EBD45561D3}" presName="root" presStyleCnt="0">
        <dgm:presLayoutVars>
          <dgm:dir/>
          <dgm:resizeHandles val="exact"/>
        </dgm:presLayoutVars>
      </dgm:prSet>
      <dgm:spPr/>
    </dgm:pt>
    <dgm:pt modelId="{2FA07124-9AB0-4024-965F-B926BCC4DCF5}" type="pres">
      <dgm:prSet presAssocID="{2F43E65A-1793-4338-ADE8-C93949E588CF}" presName="compNode" presStyleCnt="0"/>
      <dgm:spPr/>
    </dgm:pt>
    <dgm:pt modelId="{65D4D803-C3B0-4E7A-BB92-42178E478E54}" type="pres">
      <dgm:prSet presAssocID="{2F43E65A-1793-4338-ADE8-C93949E588CF}" presName="bgRect" presStyleLbl="bgShp" presStyleIdx="0" presStyleCnt="6"/>
      <dgm:spPr/>
    </dgm:pt>
    <dgm:pt modelId="{FF0C60EC-72E1-44B7-9B5D-CB2D7545D468}" type="pres">
      <dgm:prSet presAssocID="{2F43E65A-1793-4338-ADE8-C93949E588C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FBB4E49B-5684-422D-B2D1-0C3985A73541}" type="pres">
      <dgm:prSet presAssocID="{2F43E65A-1793-4338-ADE8-C93949E588CF}" presName="spaceRect" presStyleCnt="0"/>
      <dgm:spPr/>
    </dgm:pt>
    <dgm:pt modelId="{DBEC6425-6443-4C05-B761-15AA417F9A07}" type="pres">
      <dgm:prSet presAssocID="{2F43E65A-1793-4338-ADE8-C93949E588CF}" presName="parTx" presStyleLbl="revTx" presStyleIdx="0" presStyleCnt="6">
        <dgm:presLayoutVars>
          <dgm:chMax val="0"/>
          <dgm:chPref val="0"/>
        </dgm:presLayoutVars>
      </dgm:prSet>
      <dgm:spPr/>
    </dgm:pt>
    <dgm:pt modelId="{CCC079A0-482E-4540-928B-E8443E7CE06E}" type="pres">
      <dgm:prSet presAssocID="{F0163F47-341B-46D0-8184-1DC0761B2DB8}" presName="sibTrans" presStyleCnt="0"/>
      <dgm:spPr/>
    </dgm:pt>
    <dgm:pt modelId="{274C497A-C219-4FC0-BBE9-722EAE2905C3}" type="pres">
      <dgm:prSet presAssocID="{24CFD245-FDB2-4ED1-9303-F31B1CED5DB4}" presName="compNode" presStyleCnt="0"/>
      <dgm:spPr/>
    </dgm:pt>
    <dgm:pt modelId="{EAF5EFC0-29BC-450C-82D0-D76C2EEBB242}" type="pres">
      <dgm:prSet presAssocID="{24CFD245-FDB2-4ED1-9303-F31B1CED5DB4}" presName="bgRect" presStyleLbl="bgShp" presStyleIdx="1" presStyleCnt="6"/>
      <dgm:spPr/>
    </dgm:pt>
    <dgm:pt modelId="{E3F93A87-194D-46E7-8990-44698EBACE6E}" type="pres">
      <dgm:prSet presAssocID="{24CFD245-FDB2-4ED1-9303-F31B1CED5DB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0F3C3CD3-F9FD-4B95-B6E7-5157984839EC}" type="pres">
      <dgm:prSet presAssocID="{24CFD245-FDB2-4ED1-9303-F31B1CED5DB4}" presName="spaceRect" presStyleCnt="0"/>
      <dgm:spPr/>
    </dgm:pt>
    <dgm:pt modelId="{276F7AA2-65E6-46AF-A4E5-326848812B57}" type="pres">
      <dgm:prSet presAssocID="{24CFD245-FDB2-4ED1-9303-F31B1CED5DB4}" presName="parTx" presStyleLbl="revTx" presStyleIdx="1" presStyleCnt="6">
        <dgm:presLayoutVars>
          <dgm:chMax val="0"/>
          <dgm:chPref val="0"/>
        </dgm:presLayoutVars>
      </dgm:prSet>
      <dgm:spPr/>
    </dgm:pt>
    <dgm:pt modelId="{36A3FFF6-1D4B-4AFA-AA54-4134B48F29F3}" type="pres">
      <dgm:prSet presAssocID="{EA8C6277-AEBD-460E-B746-52A2A1C49716}" presName="sibTrans" presStyleCnt="0"/>
      <dgm:spPr/>
    </dgm:pt>
    <dgm:pt modelId="{6F9B1A27-DD49-4131-8A45-8D816191B952}" type="pres">
      <dgm:prSet presAssocID="{595D4764-600E-433B-A645-3AB149DFA9F8}" presName="compNode" presStyleCnt="0"/>
      <dgm:spPr/>
    </dgm:pt>
    <dgm:pt modelId="{F4D0CDC1-52F2-4812-BCDF-2C1D220ABBB6}" type="pres">
      <dgm:prSet presAssocID="{595D4764-600E-433B-A645-3AB149DFA9F8}" presName="bgRect" presStyleLbl="bgShp" presStyleIdx="2" presStyleCnt="6"/>
      <dgm:spPr/>
    </dgm:pt>
    <dgm:pt modelId="{7F4AC6CA-9BA8-4838-8D6D-B2582931BF31}" type="pres">
      <dgm:prSet presAssocID="{595D4764-600E-433B-A645-3AB149DFA9F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2D653D1B-DA39-488D-8B40-1228AC08BFBF}" type="pres">
      <dgm:prSet presAssocID="{595D4764-600E-433B-A645-3AB149DFA9F8}" presName="spaceRect" presStyleCnt="0"/>
      <dgm:spPr/>
    </dgm:pt>
    <dgm:pt modelId="{7687B210-AE48-48DA-B215-3251DBA0B190}" type="pres">
      <dgm:prSet presAssocID="{595D4764-600E-433B-A645-3AB149DFA9F8}" presName="parTx" presStyleLbl="revTx" presStyleIdx="2" presStyleCnt="6">
        <dgm:presLayoutVars>
          <dgm:chMax val="0"/>
          <dgm:chPref val="0"/>
        </dgm:presLayoutVars>
      </dgm:prSet>
      <dgm:spPr/>
    </dgm:pt>
    <dgm:pt modelId="{18D08DBE-661E-4C3C-BF4E-A76C8C69ADC5}" type="pres">
      <dgm:prSet presAssocID="{209CCAA2-8AFE-4699-B9E4-E8DA794A6CC8}" presName="sibTrans" presStyleCnt="0"/>
      <dgm:spPr/>
    </dgm:pt>
    <dgm:pt modelId="{9FA537F5-4B11-43BB-9C8E-A8ECC68BA057}" type="pres">
      <dgm:prSet presAssocID="{3AE0A3FE-697B-485A-957F-664722107DCB}" presName="compNode" presStyleCnt="0"/>
      <dgm:spPr/>
    </dgm:pt>
    <dgm:pt modelId="{33C867E5-FB48-4E55-B4D1-C6F342459411}" type="pres">
      <dgm:prSet presAssocID="{3AE0A3FE-697B-485A-957F-664722107DCB}" presName="bgRect" presStyleLbl="bgShp" presStyleIdx="3" presStyleCnt="6"/>
      <dgm:spPr/>
    </dgm:pt>
    <dgm:pt modelId="{D32DFE2A-1356-4BF6-B74D-4D97265440A4}" type="pres">
      <dgm:prSet presAssocID="{3AE0A3FE-697B-485A-957F-664722107DC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F0E6D311-D273-4EAC-89D9-7890DE2582D0}" type="pres">
      <dgm:prSet presAssocID="{3AE0A3FE-697B-485A-957F-664722107DCB}" presName="spaceRect" presStyleCnt="0"/>
      <dgm:spPr/>
    </dgm:pt>
    <dgm:pt modelId="{B1199B5A-BC8D-45A0-835A-4305F02052C1}" type="pres">
      <dgm:prSet presAssocID="{3AE0A3FE-697B-485A-957F-664722107DCB}" presName="parTx" presStyleLbl="revTx" presStyleIdx="3" presStyleCnt="6">
        <dgm:presLayoutVars>
          <dgm:chMax val="0"/>
          <dgm:chPref val="0"/>
        </dgm:presLayoutVars>
      </dgm:prSet>
      <dgm:spPr/>
    </dgm:pt>
    <dgm:pt modelId="{FBA98C51-CC13-4204-9034-940C0C5BB9A6}" type="pres">
      <dgm:prSet presAssocID="{FCEFA1DD-7777-41F7-BD61-B3658FEA2B3A}" presName="sibTrans" presStyleCnt="0"/>
      <dgm:spPr/>
    </dgm:pt>
    <dgm:pt modelId="{D72DE0DB-0D13-4552-88FE-618403CC6E9A}" type="pres">
      <dgm:prSet presAssocID="{78F2ED39-6AE5-4068-86C4-84FF8D1444EC}" presName="compNode" presStyleCnt="0"/>
      <dgm:spPr/>
    </dgm:pt>
    <dgm:pt modelId="{1D72C628-F765-4CEA-81C5-E3314064CFAD}" type="pres">
      <dgm:prSet presAssocID="{78F2ED39-6AE5-4068-86C4-84FF8D1444EC}" presName="bgRect" presStyleLbl="bgShp" presStyleIdx="4" presStyleCnt="6"/>
      <dgm:spPr/>
    </dgm:pt>
    <dgm:pt modelId="{62626FFA-85C0-43AA-AD0F-252D223DFB88}" type="pres">
      <dgm:prSet presAssocID="{78F2ED39-6AE5-4068-86C4-84FF8D1444E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et"/>
        </a:ext>
      </dgm:extLst>
    </dgm:pt>
    <dgm:pt modelId="{1E9C97F6-2211-45B5-AC2F-1771EF115D6A}" type="pres">
      <dgm:prSet presAssocID="{78F2ED39-6AE5-4068-86C4-84FF8D1444EC}" presName="spaceRect" presStyleCnt="0"/>
      <dgm:spPr/>
    </dgm:pt>
    <dgm:pt modelId="{D2304837-33DD-4261-8EB7-A7E39C43BE5E}" type="pres">
      <dgm:prSet presAssocID="{78F2ED39-6AE5-4068-86C4-84FF8D1444EC}" presName="parTx" presStyleLbl="revTx" presStyleIdx="4" presStyleCnt="6">
        <dgm:presLayoutVars>
          <dgm:chMax val="0"/>
          <dgm:chPref val="0"/>
        </dgm:presLayoutVars>
      </dgm:prSet>
      <dgm:spPr/>
    </dgm:pt>
    <dgm:pt modelId="{20A9CA40-CE01-48E3-A6F4-EA1648AA2135}" type="pres">
      <dgm:prSet presAssocID="{15BD51A9-3AAC-49CC-9A3E-1330B164710B}" presName="sibTrans" presStyleCnt="0"/>
      <dgm:spPr/>
    </dgm:pt>
    <dgm:pt modelId="{5ED07855-3CCC-4492-9B5A-E8C07F78BF75}" type="pres">
      <dgm:prSet presAssocID="{7B6D3245-AF8F-4C90-B30F-77F937B8B5CE}" presName="compNode" presStyleCnt="0"/>
      <dgm:spPr/>
    </dgm:pt>
    <dgm:pt modelId="{D164A42B-2CC2-4CB2-9F73-2465797DB37E}" type="pres">
      <dgm:prSet presAssocID="{7B6D3245-AF8F-4C90-B30F-77F937B8B5CE}" presName="bgRect" presStyleLbl="bgShp" presStyleIdx="5" presStyleCnt="6"/>
      <dgm:spPr/>
    </dgm:pt>
    <dgm:pt modelId="{308A1312-9422-4EA2-B8D3-0E31A7212A52}" type="pres">
      <dgm:prSet presAssocID="{7B6D3245-AF8F-4C90-B30F-77F937B8B5C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56160989-385D-470F-A98B-ED081E9ADC4D}" type="pres">
      <dgm:prSet presAssocID="{7B6D3245-AF8F-4C90-B30F-77F937B8B5CE}" presName="spaceRect" presStyleCnt="0"/>
      <dgm:spPr/>
    </dgm:pt>
    <dgm:pt modelId="{FE37F2B9-77D7-43BA-940E-3C07519F190C}" type="pres">
      <dgm:prSet presAssocID="{7B6D3245-AF8F-4C90-B30F-77F937B8B5C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C90A929-685B-4D02-BA25-7BB4624F4320}" srcId="{80A9EEA3-0CD5-4F22-98CF-54EBD45561D3}" destId="{2F43E65A-1793-4338-ADE8-C93949E588CF}" srcOrd="0" destOrd="0" parTransId="{E9034219-0D08-4D5D-B15D-A048F4D20EB9}" sibTransId="{F0163F47-341B-46D0-8184-1DC0761B2DB8}"/>
    <dgm:cxn modelId="{EB39942F-64A2-4ABD-A68C-9A4988CD5C0B}" srcId="{80A9EEA3-0CD5-4F22-98CF-54EBD45561D3}" destId="{7B6D3245-AF8F-4C90-B30F-77F937B8B5CE}" srcOrd="5" destOrd="0" parTransId="{399B6CF1-6CCE-4B2D-BD76-FC0B187E562A}" sibTransId="{AF1E76C6-9B0C-4630-AE4F-8E0C7B8C6CA1}"/>
    <dgm:cxn modelId="{9CE5FA35-C628-4858-8516-33E4954233E2}" type="presOf" srcId="{3AE0A3FE-697B-485A-957F-664722107DCB}" destId="{B1199B5A-BC8D-45A0-835A-4305F02052C1}" srcOrd="0" destOrd="0" presId="urn:microsoft.com/office/officeart/2018/2/layout/IconVerticalSolidList"/>
    <dgm:cxn modelId="{F6C7AB64-F2F7-4D8C-9D39-041E4932C0E8}" type="presOf" srcId="{2F43E65A-1793-4338-ADE8-C93949E588CF}" destId="{DBEC6425-6443-4C05-B761-15AA417F9A07}" srcOrd="0" destOrd="0" presId="urn:microsoft.com/office/officeart/2018/2/layout/IconVerticalSolidList"/>
    <dgm:cxn modelId="{27AD274B-1E74-4D08-923A-C2D457D03E48}" type="presOf" srcId="{80A9EEA3-0CD5-4F22-98CF-54EBD45561D3}" destId="{E9F25E70-6126-4A10-9702-7716CBE2F0DB}" srcOrd="0" destOrd="0" presId="urn:microsoft.com/office/officeart/2018/2/layout/IconVerticalSolidList"/>
    <dgm:cxn modelId="{130D9172-758A-4126-AC38-FC236897F981}" type="presOf" srcId="{595D4764-600E-433B-A645-3AB149DFA9F8}" destId="{7687B210-AE48-48DA-B215-3251DBA0B190}" srcOrd="0" destOrd="0" presId="urn:microsoft.com/office/officeart/2018/2/layout/IconVerticalSolidList"/>
    <dgm:cxn modelId="{4CCB8A7A-D647-4497-A822-05D2930F4898}" srcId="{80A9EEA3-0CD5-4F22-98CF-54EBD45561D3}" destId="{595D4764-600E-433B-A645-3AB149DFA9F8}" srcOrd="2" destOrd="0" parTransId="{DBF4A710-A478-4241-9ED2-C30E19CB61C4}" sibTransId="{209CCAA2-8AFE-4699-B9E4-E8DA794A6CC8}"/>
    <dgm:cxn modelId="{1EDD4B92-73E6-4043-80D9-FA1572B0AD10}" type="presOf" srcId="{7B6D3245-AF8F-4C90-B30F-77F937B8B5CE}" destId="{FE37F2B9-77D7-43BA-940E-3C07519F190C}" srcOrd="0" destOrd="0" presId="urn:microsoft.com/office/officeart/2018/2/layout/IconVerticalSolidList"/>
    <dgm:cxn modelId="{122B3B97-89F4-449F-8F64-DE3CAFE02800}" srcId="{80A9EEA3-0CD5-4F22-98CF-54EBD45561D3}" destId="{3AE0A3FE-697B-485A-957F-664722107DCB}" srcOrd="3" destOrd="0" parTransId="{63E808B2-6E1E-430D-BB49-42EDCA9E7904}" sibTransId="{FCEFA1DD-7777-41F7-BD61-B3658FEA2B3A}"/>
    <dgm:cxn modelId="{C8F111A4-5BDF-4A81-83E3-AD9572CCFAB1}" type="presOf" srcId="{24CFD245-FDB2-4ED1-9303-F31B1CED5DB4}" destId="{276F7AA2-65E6-46AF-A4E5-326848812B57}" srcOrd="0" destOrd="0" presId="urn:microsoft.com/office/officeart/2018/2/layout/IconVerticalSolidList"/>
    <dgm:cxn modelId="{BACA7CAF-4F55-401B-94F5-BD9D16A69648}" srcId="{80A9EEA3-0CD5-4F22-98CF-54EBD45561D3}" destId="{24CFD245-FDB2-4ED1-9303-F31B1CED5DB4}" srcOrd="1" destOrd="0" parTransId="{1295FA37-F2D6-4760-A4D3-8FDEDB2924FF}" sibTransId="{EA8C6277-AEBD-460E-B746-52A2A1C49716}"/>
    <dgm:cxn modelId="{BFE280C9-FF42-46BF-AB93-57048A7BB56D}" type="presOf" srcId="{78F2ED39-6AE5-4068-86C4-84FF8D1444EC}" destId="{D2304837-33DD-4261-8EB7-A7E39C43BE5E}" srcOrd="0" destOrd="0" presId="urn:microsoft.com/office/officeart/2018/2/layout/IconVerticalSolidList"/>
    <dgm:cxn modelId="{37848FEE-ED30-4A3C-99A3-0FE0645CBE48}" srcId="{80A9EEA3-0CD5-4F22-98CF-54EBD45561D3}" destId="{78F2ED39-6AE5-4068-86C4-84FF8D1444EC}" srcOrd="4" destOrd="0" parTransId="{31A08D6D-C853-4B9A-B804-E81E74BB58C9}" sibTransId="{15BD51A9-3AAC-49CC-9A3E-1330B164710B}"/>
    <dgm:cxn modelId="{D80923F4-96BD-47C0-A05C-A11F2FE7783C}" type="presParOf" srcId="{E9F25E70-6126-4A10-9702-7716CBE2F0DB}" destId="{2FA07124-9AB0-4024-965F-B926BCC4DCF5}" srcOrd="0" destOrd="0" presId="urn:microsoft.com/office/officeart/2018/2/layout/IconVerticalSolidList"/>
    <dgm:cxn modelId="{234E6765-3B8A-4506-B970-B926E192B0BB}" type="presParOf" srcId="{2FA07124-9AB0-4024-965F-B926BCC4DCF5}" destId="{65D4D803-C3B0-4E7A-BB92-42178E478E54}" srcOrd="0" destOrd="0" presId="urn:microsoft.com/office/officeart/2018/2/layout/IconVerticalSolidList"/>
    <dgm:cxn modelId="{9F7791BE-A216-4520-8B62-E52BBB826DD6}" type="presParOf" srcId="{2FA07124-9AB0-4024-965F-B926BCC4DCF5}" destId="{FF0C60EC-72E1-44B7-9B5D-CB2D7545D468}" srcOrd="1" destOrd="0" presId="urn:microsoft.com/office/officeart/2018/2/layout/IconVerticalSolidList"/>
    <dgm:cxn modelId="{E3A09BFE-9201-434C-B41F-865BA85247D6}" type="presParOf" srcId="{2FA07124-9AB0-4024-965F-B926BCC4DCF5}" destId="{FBB4E49B-5684-422D-B2D1-0C3985A73541}" srcOrd="2" destOrd="0" presId="urn:microsoft.com/office/officeart/2018/2/layout/IconVerticalSolidList"/>
    <dgm:cxn modelId="{2476C963-8903-4B43-B1F9-134C732FB8F0}" type="presParOf" srcId="{2FA07124-9AB0-4024-965F-B926BCC4DCF5}" destId="{DBEC6425-6443-4C05-B761-15AA417F9A07}" srcOrd="3" destOrd="0" presId="urn:microsoft.com/office/officeart/2018/2/layout/IconVerticalSolidList"/>
    <dgm:cxn modelId="{A58A7E3B-DA4A-4B54-9AC5-EC6DDA316512}" type="presParOf" srcId="{E9F25E70-6126-4A10-9702-7716CBE2F0DB}" destId="{CCC079A0-482E-4540-928B-E8443E7CE06E}" srcOrd="1" destOrd="0" presId="urn:microsoft.com/office/officeart/2018/2/layout/IconVerticalSolidList"/>
    <dgm:cxn modelId="{3AAF53D3-CD6A-4434-8DC5-AB49E870A647}" type="presParOf" srcId="{E9F25E70-6126-4A10-9702-7716CBE2F0DB}" destId="{274C497A-C219-4FC0-BBE9-722EAE2905C3}" srcOrd="2" destOrd="0" presId="urn:microsoft.com/office/officeart/2018/2/layout/IconVerticalSolidList"/>
    <dgm:cxn modelId="{D0474FEA-75FC-4FDD-A0A9-903C44BD99F4}" type="presParOf" srcId="{274C497A-C219-4FC0-BBE9-722EAE2905C3}" destId="{EAF5EFC0-29BC-450C-82D0-D76C2EEBB242}" srcOrd="0" destOrd="0" presId="urn:microsoft.com/office/officeart/2018/2/layout/IconVerticalSolidList"/>
    <dgm:cxn modelId="{BC85C8FA-CB9D-4B16-B39F-BF85594614BF}" type="presParOf" srcId="{274C497A-C219-4FC0-BBE9-722EAE2905C3}" destId="{E3F93A87-194D-46E7-8990-44698EBACE6E}" srcOrd="1" destOrd="0" presId="urn:microsoft.com/office/officeart/2018/2/layout/IconVerticalSolidList"/>
    <dgm:cxn modelId="{C96607BC-B654-4BDA-BBDE-B8405D326B52}" type="presParOf" srcId="{274C497A-C219-4FC0-BBE9-722EAE2905C3}" destId="{0F3C3CD3-F9FD-4B95-B6E7-5157984839EC}" srcOrd="2" destOrd="0" presId="urn:microsoft.com/office/officeart/2018/2/layout/IconVerticalSolidList"/>
    <dgm:cxn modelId="{1D9442D4-2AA7-4E73-82C2-775E097C0EAD}" type="presParOf" srcId="{274C497A-C219-4FC0-BBE9-722EAE2905C3}" destId="{276F7AA2-65E6-46AF-A4E5-326848812B57}" srcOrd="3" destOrd="0" presId="urn:microsoft.com/office/officeart/2018/2/layout/IconVerticalSolidList"/>
    <dgm:cxn modelId="{28C6BCAC-5D9D-4295-B622-C9F5DACA79C3}" type="presParOf" srcId="{E9F25E70-6126-4A10-9702-7716CBE2F0DB}" destId="{36A3FFF6-1D4B-4AFA-AA54-4134B48F29F3}" srcOrd="3" destOrd="0" presId="urn:microsoft.com/office/officeart/2018/2/layout/IconVerticalSolidList"/>
    <dgm:cxn modelId="{884A8D47-7AC4-4E54-B705-C224B94D554E}" type="presParOf" srcId="{E9F25E70-6126-4A10-9702-7716CBE2F0DB}" destId="{6F9B1A27-DD49-4131-8A45-8D816191B952}" srcOrd="4" destOrd="0" presId="urn:microsoft.com/office/officeart/2018/2/layout/IconVerticalSolidList"/>
    <dgm:cxn modelId="{AF47CE6D-1EE8-4124-B1AF-396C7B7E655A}" type="presParOf" srcId="{6F9B1A27-DD49-4131-8A45-8D816191B952}" destId="{F4D0CDC1-52F2-4812-BCDF-2C1D220ABBB6}" srcOrd="0" destOrd="0" presId="urn:microsoft.com/office/officeart/2018/2/layout/IconVerticalSolidList"/>
    <dgm:cxn modelId="{D459562E-CFAA-4D28-A2D7-7AEE9B3E9A06}" type="presParOf" srcId="{6F9B1A27-DD49-4131-8A45-8D816191B952}" destId="{7F4AC6CA-9BA8-4838-8D6D-B2582931BF31}" srcOrd="1" destOrd="0" presId="urn:microsoft.com/office/officeart/2018/2/layout/IconVerticalSolidList"/>
    <dgm:cxn modelId="{A3AE6824-4BB5-44AF-8CD4-84B62E59B3FD}" type="presParOf" srcId="{6F9B1A27-DD49-4131-8A45-8D816191B952}" destId="{2D653D1B-DA39-488D-8B40-1228AC08BFBF}" srcOrd="2" destOrd="0" presId="urn:microsoft.com/office/officeart/2018/2/layout/IconVerticalSolidList"/>
    <dgm:cxn modelId="{59B48C1C-7F70-43E0-A54F-128B34FF7A30}" type="presParOf" srcId="{6F9B1A27-DD49-4131-8A45-8D816191B952}" destId="{7687B210-AE48-48DA-B215-3251DBA0B190}" srcOrd="3" destOrd="0" presId="urn:microsoft.com/office/officeart/2018/2/layout/IconVerticalSolidList"/>
    <dgm:cxn modelId="{6D00CC92-F45D-4AC9-872F-6A167A2EF895}" type="presParOf" srcId="{E9F25E70-6126-4A10-9702-7716CBE2F0DB}" destId="{18D08DBE-661E-4C3C-BF4E-A76C8C69ADC5}" srcOrd="5" destOrd="0" presId="urn:microsoft.com/office/officeart/2018/2/layout/IconVerticalSolidList"/>
    <dgm:cxn modelId="{218545A1-61C7-40D6-BA6A-AB6E612688CA}" type="presParOf" srcId="{E9F25E70-6126-4A10-9702-7716CBE2F0DB}" destId="{9FA537F5-4B11-43BB-9C8E-A8ECC68BA057}" srcOrd="6" destOrd="0" presId="urn:microsoft.com/office/officeart/2018/2/layout/IconVerticalSolidList"/>
    <dgm:cxn modelId="{696096E3-3A57-4DF6-859A-080A82C7B6CB}" type="presParOf" srcId="{9FA537F5-4B11-43BB-9C8E-A8ECC68BA057}" destId="{33C867E5-FB48-4E55-B4D1-C6F342459411}" srcOrd="0" destOrd="0" presId="urn:microsoft.com/office/officeart/2018/2/layout/IconVerticalSolidList"/>
    <dgm:cxn modelId="{DECE10A2-EC9A-4FC9-9B6C-6689F1F3EC43}" type="presParOf" srcId="{9FA537F5-4B11-43BB-9C8E-A8ECC68BA057}" destId="{D32DFE2A-1356-4BF6-B74D-4D97265440A4}" srcOrd="1" destOrd="0" presId="urn:microsoft.com/office/officeart/2018/2/layout/IconVerticalSolidList"/>
    <dgm:cxn modelId="{6AA22AC5-24C0-4675-843C-AD7977386758}" type="presParOf" srcId="{9FA537F5-4B11-43BB-9C8E-A8ECC68BA057}" destId="{F0E6D311-D273-4EAC-89D9-7890DE2582D0}" srcOrd="2" destOrd="0" presId="urn:microsoft.com/office/officeart/2018/2/layout/IconVerticalSolidList"/>
    <dgm:cxn modelId="{6E9BC254-3CE4-4845-B63C-E8F8811C34D7}" type="presParOf" srcId="{9FA537F5-4B11-43BB-9C8E-A8ECC68BA057}" destId="{B1199B5A-BC8D-45A0-835A-4305F02052C1}" srcOrd="3" destOrd="0" presId="urn:microsoft.com/office/officeart/2018/2/layout/IconVerticalSolidList"/>
    <dgm:cxn modelId="{014A7253-DFFC-4A95-81A7-E56421043733}" type="presParOf" srcId="{E9F25E70-6126-4A10-9702-7716CBE2F0DB}" destId="{FBA98C51-CC13-4204-9034-940C0C5BB9A6}" srcOrd="7" destOrd="0" presId="urn:microsoft.com/office/officeart/2018/2/layout/IconVerticalSolidList"/>
    <dgm:cxn modelId="{2FF16ADD-80D5-4363-A559-55B5D889B173}" type="presParOf" srcId="{E9F25E70-6126-4A10-9702-7716CBE2F0DB}" destId="{D72DE0DB-0D13-4552-88FE-618403CC6E9A}" srcOrd="8" destOrd="0" presId="urn:microsoft.com/office/officeart/2018/2/layout/IconVerticalSolidList"/>
    <dgm:cxn modelId="{BEBE7D33-E5C4-4F9E-B313-01BF510FBA21}" type="presParOf" srcId="{D72DE0DB-0D13-4552-88FE-618403CC6E9A}" destId="{1D72C628-F765-4CEA-81C5-E3314064CFAD}" srcOrd="0" destOrd="0" presId="urn:microsoft.com/office/officeart/2018/2/layout/IconVerticalSolidList"/>
    <dgm:cxn modelId="{7BE52B81-CBC7-4FB2-AABC-A3CFB70F83AA}" type="presParOf" srcId="{D72DE0DB-0D13-4552-88FE-618403CC6E9A}" destId="{62626FFA-85C0-43AA-AD0F-252D223DFB88}" srcOrd="1" destOrd="0" presId="urn:microsoft.com/office/officeart/2018/2/layout/IconVerticalSolidList"/>
    <dgm:cxn modelId="{DC0198EF-872B-4EAA-A0CB-5D3E5820B338}" type="presParOf" srcId="{D72DE0DB-0D13-4552-88FE-618403CC6E9A}" destId="{1E9C97F6-2211-45B5-AC2F-1771EF115D6A}" srcOrd="2" destOrd="0" presId="urn:microsoft.com/office/officeart/2018/2/layout/IconVerticalSolidList"/>
    <dgm:cxn modelId="{16E7712C-91FC-4726-9D48-429CB75E45F0}" type="presParOf" srcId="{D72DE0DB-0D13-4552-88FE-618403CC6E9A}" destId="{D2304837-33DD-4261-8EB7-A7E39C43BE5E}" srcOrd="3" destOrd="0" presId="urn:microsoft.com/office/officeart/2018/2/layout/IconVerticalSolidList"/>
    <dgm:cxn modelId="{DB844A5C-27D4-4143-8B66-ACDF99B4C1A7}" type="presParOf" srcId="{E9F25E70-6126-4A10-9702-7716CBE2F0DB}" destId="{20A9CA40-CE01-48E3-A6F4-EA1648AA2135}" srcOrd="9" destOrd="0" presId="urn:microsoft.com/office/officeart/2018/2/layout/IconVerticalSolidList"/>
    <dgm:cxn modelId="{571B5CD5-BB11-4BE9-87CB-A94839EE1B46}" type="presParOf" srcId="{E9F25E70-6126-4A10-9702-7716CBE2F0DB}" destId="{5ED07855-3CCC-4492-9B5A-E8C07F78BF75}" srcOrd="10" destOrd="0" presId="urn:microsoft.com/office/officeart/2018/2/layout/IconVerticalSolidList"/>
    <dgm:cxn modelId="{ACBAB40B-D188-436E-9DCF-0AEF74C3C96D}" type="presParOf" srcId="{5ED07855-3CCC-4492-9B5A-E8C07F78BF75}" destId="{D164A42B-2CC2-4CB2-9F73-2465797DB37E}" srcOrd="0" destOrd="0" presId="urn:microsoft.com/office/officeart/2018/2/layout/IconVerticalSolidList"/>
    <dgm:cxn modelId="{89D994E6-032B-4E09-BDEE-EDB02B4A1E1A}" type="presParOf" srcId="{5ED07855-3CCC-4492-9B5A-E8C07F78BF75}" destId="{308A1312-9422-4EA2-B8D3-0E31A7212A52}" srcOrd="1" destOrd="0" presId="urn:microsoft.com/office/officeart/2018/2/layout/IconVerticalSolidList"/>
    <dgm:cxn modelId="{77D36AB4-9575-4331-8D14-3B800D6E3176}" type="presParOf" srcId="{5ED07855-3CCC-4492-9B5A-E8C07F78BF75}" destId="{56160989-385D-470F-A98B-ED081E9ADC4D}" srcOrd="2" destOrd="0" presId="urn:microsoft.com/office/officeart/2018/2/layout/IconVerticalSolidList"/>
    <dgm:cxn modelId="{45AC493E-73C3-4EFD-87DA-DB4D9892B6B4}" type="presParOf" srcId="{5ED07855-3CCC-4492-9B5A-E8C07F78BF75}" destId="{FE37F2B9-77D7-43BA-940E-3C07519F19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92858-C25C-4666-A975-E28F703E16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7C9506-25E4-45EF-994F-855CC55B5A1D}">
      <dgm:prSet/>
      <dgm:spPr/>
      <dgm:t>
        <a:bodyPr/>
        <a:lstStyle/>
        <a:p>
          <a:r>
            <a:rPr lang="en-US"/>
            <a:t>Discovery</a:t>
          </a:r>
        </a:p>
      </dgm:t>
    </dgm:pt>
    <dgm:pt modelId="{7A99B105-7717-4729-A35C-FD1991F42A60}" type="parTrans" cxnId="{1CA88C94-857E-417D-A339-507DF6ABAEC1}">
      <dgm:prSet/>
      <dgm:spPr/>
      <dgm:t>
        <a:bodyPr/>
        <a:lstStyle/>
        <a:p>
          <a:endParaRPr lang="en-US"/>
        </a:p>
      </dgm:t>
    </dgm:pt>
    <dgm:pt modelId="{B4F8DB71-6972-4BD9-9416-ABBC6B5966E5}" type="sibTrans" cxnId="{1CA88C94-857E-417D-A339-507DF6ABAEC1}">
      <dgm:prSet/>
      <dgm:spPr/>
      <dgm:t>
        <a:bodyPr/>
        <a:lstStyle/>
        <a:p>
          <a:endParaRPr lang="en-US"/>
        </a:p>
      </dgm:t>
    </dgm:pt>
    <dgm:pt modelId="{8D7091B1-46A7-4055-B045-85D986327925}">
      <dgm:prSet/>
      <dgm:spPr/>
      <dgm:t>
        <a:bodyPr/>
        <a:lstStyle/>
        <a:p>
          <a:r>
            <a:rPr lang="en-US"/>
            <a:t>Inspiration</a:t>
          </a:r>
        </a:p>
      </dgm:t>
    </dgm:pt>
    <dgm:pt modelId="{56E941BC-E53B-424E-B026-85809967080D}" type="parTrans" cxnId="{768427AE-F83E-4ED0-931F-418901FC91EB}">
      <dgm:prSet/>
      <dgm:spPr/>
      <dgm:t>
        <a:bodyPr/>
        <a:lstStyle/>
        <a:p>
          <a:endParaRPr lang="en-US"/>
        </a:p>
      </dgm:t>
    </dgm:pt>
    <dgm:pt modelId="{FCEDAA54-DDB8-4B22-A194-D8F625FADC3A}" type="sibTrans" cxnId="{768427AE-F83E-4ED0-931F-418901FC91EB}">
      <dgm:prSet/>
      <dgm:spPr/>
      <dgm:t>
        <a:bodyPr/>
        <a:lstStyle/>
        <a:p>
          <a:endParaRPr lang="en-US"/>
        </a:p>
      </dgm:t>
    </dgm:pt>
    <dgm:pt modelId="{001C0625-6F37-401B-AF17-6E50A08AA1D1}">
      <dgm:prSet/>
      <dgm:spPr/>
      <dgm:t>
        <a:bodyPr/>
        <a:lstStyle/>
        <a:p>
          <a:r>
            <a:rPr lang="en-US"/>
            <a:t>Investment</a:t>
          </a:r>
        </a:p>
      </dgm:t>
    </dgm:pt>
    <dgm:pt modelId="{E459C8A1-5EF6-4DCB-BC6C-230712582290}" type="parTrans" cxnId="{3AFE7319-2FC2-4FB4-8685-8C57A8A8F754}">
      <dgm:prSet/>
      <dgm:spPr/>
      <dgm:t>
        <a:bodyPr/>
        <a:lstStyle/>
        <a:p>
          <a:endParaRPr lang="en-US"/>
        </a:p>
      </dgm:t>
    </dgm:pt>
    <dgm:pt modelId="{75396EA7-D101-4C95-8B2A-250E1DADDD8A}" type="sibTrans" cxnId="{3AFE7319-2FC2-4FB4-8685-8C57A8A8F754}">
      <dgm:prSet/>
      <dgm:spPr/>
      <dgm:t>
        <a:bodyPr/>
        <a:lstStyle/>
        <a:p>
          <a:endParaRPr lang="en-US"/>
        </a:p>
      </dgm:t>
    </dgm:pt>
    <dgm:pt modelId="{A292C9D8-87B4-47FB-88AF-049C7132D156}">
      <dgm:prSet/>
      <dgm:spPr/>
      <dgm:t>
        <a:bodyPr/>
        <a:lstStyle/>
        <a:p>
          <a:r>
            <a:rPr lang="en-US"/>
            <a:t>Career</a:t>
          </a:r>
        </a:p>
      </dgm:t>
    </dgm:pt>
    <dgm:pt modelId="{05E72DE7-73E5-44C0-80AA-9ADA8171C0AB}" type="parTrans" cxnId="{A2FB66BB-6477-43EF-8435-AB35F433E710}">
      <dgm:prSet/>
      <dgm:spPr/>
      <dgm:t>
        <a:bodyPr/>
        <a:lstStyle/>
        <a:p>
          <a:endParaRPr lang="en-US"/>
        </a:p>
      </dgm:t>
    </dgm:pt>
    <dgm:pt modelId="{4A1CB698-CCD3-423C-B16A-67443A8571A0}" type="sibTrans" cxnId="{A2FB66BB-6477-43EF-8435-AB35F433E710}">
      <dgm:prSet/>
      <dgm:spPr/>
      <dgm:t>
        <a:bodyPr/>
        <a:lstStyle/>
        <a:p>
          <a:endParaRPr lang="en-US"/>
        </a:p>
      </dgm:t>
    </dgm:pt>
    <dgm:pt modelId="{AD6495E8-5B19-419C-9563-E1E79C421B3F}" type="pres">
      <dgm:prSet presAssocID="{FF992858-C25C-4666-A975-E28F703E165B}" presName="root" presStyleCnt="0">
        <dgm:presLayoutVars>
          <dgm:dir/>
          <dgm:resizeHandles val="exact"/>
        </dgm:presLayoutVars>
      </dgm:prSet>
      <dgm:spPr/>
    </dgm:pt>
    <dgm:pt modelId="{F8E378B2-CDB5-44F9-B338-A55ECF4047A0}" type="pres">
      <dgm:prSet presAssocID="{C57C9506-25E4-45EF-994F-855CC55B5A1D}" presName="compNode" presStyleCnt="0"/>
      <dgm:spPr/>
    </dgm:pt>
    <dgm:pt modelId="{773F0A37-E6FC-4117-BD78-5D6401BD1D0C}" type="pres">
      <dgm:prSet presAssocID="{C57C9506-25E4-45EF-994F-855CC55B5A1D}" presName="bgRect" presStyleLbl="bgShp" presStyleIdx="0" presStyleCnt="4"/>
      <dgm:spPr/>
    </dgm:pt>
    <dgm:pt modelId="{A4064139-DF70-49B1-8B3B-AEA4C0CDB8CB}" type="pres">
      <dgm:prSet presAssocID="{C57C9506-25E4-45EF-994F-855CC55B5A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DAC4019-F0FE-4FA9-B084-1425EF3E4A53}" type="pres">
      <dgm:prSet presAssocID="{C57C9506-25E4-45EF-994F-855CC55B5A1D}" presName="spaceRect" presStyleCnt="0"/>
      <dgm:spPr/>
    </dgm:pt>
    <dgm:pt modelId="{37C5B7B8-3D55-4449-AEF9-891B40439BDD}" type="pres">
      <dgm:prSet presAssocID="{C57C9506-25E4-45EF-994F-855CC55B5A1D}" presName="parTx" presStyleLbl="revTx" presStyleIdx="0" presStyleCnt="4">
        <dgm:presLayoutVars>
          <dgm:chMax val="0"/>
          <dgm:chPref val="0"/>
        </dgm:presLayoutVars>
      </dgm:prSet>
      <dgm:spPr/>
    </dgm:pt>
    <dgm:pt modelId="{52E95139-33B9-4274-A723-0B1EC5418145}" type="pres">
      <dgm:prSet presAssocID="{B4F8DB71-6972-4BD9-9416-ABBC6B5966E5}" presName="sibTrans" presStyleCnt="0"/>
      <dgm:spPr/>
    </dgm:pt>
    <dgm:pt modelId="{7E46C38C-C7DD-4D1B-9757-6A99B10A6A6F}" type="pres">
      <dgm:prSet presAssocID="{8D7091B1-46A7-4055-B045-85D986327925}" presName="compNode" presStyleCnt="0"/>
      <dgm:spPr/>
    </dgm:pt>
    <dgm:pt modelId="{7A3F8C0F-DAE8-4107-AA22-336E3A9A36B2}" type="pres">
      <dgm:prSet presAssocID="{8D7091B1-46A7-4055-B045-85D986327925}" presName="bgRect" presStyleLbl="bgShp" presStyleIdx="1" presStyleCnt="4"/>
      <dgm:spPr/>
    </dgm:pt>
    <dgm:pt modelId="{2AD0FBD2-3BA2-4DEB-A116-99A298DE790E}" type="pres">
      <dgm:prSet presAssocID="{8D7091B1-46A7-4055-B045-85D9863279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D26D965-00DC-4C64-9C97-AB4708510114}" type="pres">
      <dgm:prSet presAssocID="{8D7091B1-46A7-4055-B045-85D986327925}" presName="spaceRect" presStyleCnt="0"/>
      <dgm:spPr/>
    </dgm:pt>
    <dgm:pt modelId="{E6D101C5-F812-4995-A619-BF088507D5B8}" type="pres">
      <dgm:prSet presAssocID="{8D7091B1-46A7-4055-B045-85D986327925}" presName="parTx" presStyleLbl="revTx" presStyleIdx="1" presStyleCnt="4">
        <dgm:presLayoutVars>
          <dgm:chMax val="0"/>
          <dgm:chPref val="0"/>
        </dgm:presLayoutVars>
      </dgm:prSet>
      <dgm:spPr/>
    </dgm:pt>
    <dgm:pt modelId="{918B7636-326C-43A8-A6BA-33F79519FAF5}" type="pres">
      <dgm:prSet presAssocID="{FCEDAA54-DDB8-4B22-A194-D8F625FADC3A}" presName="sibTrans" presStyleCnt="0"/>
      <dgm:spPr/>
    </dgm:pt>
    <dgm:pt modelId="{7028789C-5C57-421C-B3ED-4F05BB83B1AA}" type="pres">
      <dgm:prSet presAssocID="{001C0625-6F37-401B-AF17-6E50A08AA1D1}" presName="compNode" presStyleCnt="0"/>
      <dgm:spPr/>
    </dgm:pt>
    <dgm:pt modelId="{0F1DD437-B81B-4F84-8FE4-A2F9E61EC041}" type="pres">
      <dgm:prSet presAssocID="{001C0625-6F37-401B-AF17-6E50A08AA1D1}" presName="bgRect" presStyleLbl="bgShp" presStyleIdx="2" presStyleCnt="4"/>
      <dgm:spPr/>
    </dgm:pt>
    <dgm:pt modelId="{454A321D-FC98-4D97-8E0F-695CC8E55269}" type="pres">
      <dgm:prSet presAssocID="{001C0625-6F37-401B-AF17-6E50A08AA1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52CDCD9D-CA42-434B-82A1-737432B9DE55}" type="pres">
      <dgm:prSet presAssocID="{001C0625-6F37-401B-AF17-6E50A08AA1D1}" presName="spaceRect" presStyleCnt="0"/>
      <dgm:spPr/>
    </dgm:pt>
    <dgm:pt modelId="{2B31233B-EF2E-402A-908D-6ABC6EB77483}" type="pres">
      <dgm:prSet presAssocID="{001C0625-6F37-401B-AF17-6E50A08AA1D1}" presName="parTx" presStyleLbl="revTx" presStyleIdx="2" presStyleCnt="4">
        <dgm:presLayoutVars>
          <dgm:chMax val="0"/>
          <dgm:chPref val="0"/>
        </dgm:presLayoutVars>
      </dgm:prSet>
      <dgm:spPr/>
    </dgm:pt>
    <dgm:pt modelId="{FA3CFE70-93B2-4668-8F6C-F2EE0788BB34}" type="pres">
      <dgm:prSet presAssocID="{75396EA7-D101-4C95-8B2A-250E1DADDD8A}" presName="sibTrans" presStyleCnt="0"/>
      <dgm:spPr/>
    </dgm:pt>
    <dgm:pt modelId="{99C54CBC-443F-40BA-BA37-B3BF479E167C}" type="pres">
      <dgm:prSet presAssocID="{A292C9D8-87B4-47FB-88AF-049C7132D156}" presName="compNode" presStyleCnt="0"/>
      <dgm:spPr/>
    </dgm:pt>
    <dgm:pt modelId="{2773D9B8-7E88-47CD-A714-ACDD4A82FCE2}" type="pres">
      <dgm:prSet presAssocID="{A292C9D8-87B4-47FB-88AF-049C7132D156}" presName="bgRect" presStyleLbl="bgShp" presStyleIdx="3" presStyleCnt="4"/>
      <dgm:spPr/>
    </dgm:pt>
    <dgm:pt modelId="{C66AF951-5B16-4647-BA45-BF0FA8A3118B}" type="pres">
      <dgm:prSet presAssocID="{A292C9D8-87B4-47FB-88AF-049C7132D1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C0AFDD69-2319-4569-9ABF-5121B7F3631C}" type="pres">
      <dgm:prSet presAssocID="{A292C9D8-87B4-47FB-88AF-049C7132D156}" presName="spaceRect" presStyleCnt="0"/>
      <dgm:spPr/>
    </dgm:pt>
    <dgm:pt modelId="{AC625618-F968-4905-954C-51F667E4EA35}" type="pres">
      <dgm:prSet presAssocID="{A292C9D8-87B4-47FB-88AF-049C7132D15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D9C2906-B5D5-4DAE-BE7A-D31A71DE1CDB}" type="presOf" srcId="{FF992858-C25C-4666-A975-E28F703E165B}" destId="{AD6495E8-5B19-419C-9563-E1E79C421B3F}" srcOrd="0" destOrd="0" presId="urn:microsoft.com/office/officeart/2018/2/layout/IconVerticalSolidList"/>
    <dgm:cxn modelId="{3AFE7319-2FC2-4FB4-8685-8C57A8A8F754}" srcId="{FF992858-C25C-4666-A975-E28F703E165B}" destId="{001C0625-6F37-401B-AF17-6E50A08AA1D1}" srcOrd="2" destOrd="0" parTransId="{E459C8A1-5EF6-4DCB-BC6C-230712582290}" sibTransId="{75396EA7-D101-4C95-8B2A-250E1DADDD8A}"/>
    <dgm:cxn modelId="{AEADDB68-06D6-4C86-BF46-A5EE4BD88D4D}" type="presOf" srcId="{8D7091B1-46A7-4055-B045-85D986327925}" destId="{E6D101C5-F812-4995-A619-BF088507D5B8}" srcOrd="0" destOrd="0" presId="urn:microsoft.com/office/officeart/2018/2/layout/IconVerticalSolidList"/>
    <dgm:cxn modelId="{F097487A-D4FF-467F-9417-DE532523F7F5}" type="presOf" srcId="{A292C9D8-87B4-47FB-88AF-049C7132D156}" destId="{AC625618-F968-4905-954C-51F667E4EA35}" srcOrd="0" destOrd="0" presId="urn:microsoft.com/office/officeart/2018/2/layout/IconVerticalSolidList"/>
    <dgm:cxn modelId="{4563D78D-F299-4E06-9A07-A3FB4CAABF94}" type="presOf" srcId="{001C0625-6F37-401B-AF17-6E50A08AA1D1}" destId="{2B31233B-EF2E-402A-908D-6ABC6EB77483}" srcOrd="0" destOrd="0" presId="urn:microsoft.com/office/officeart/2018/2/layout/IconVerticalSolidList"/>
    <dgm:cxn modelId="{1CA88C94-857E-417D-A339-507DF6ABAEC1}" srcId="{FF992858-C25C-4666-A975-E28F703E165B}" destId="{C57C9506-25E4-45EF-994F-855CC55B5A1D}" srcOrd="0" destOrd="0" parTransId="{7A99B105-7717-4729-A35C-FD1991F42A60}" sibTransId="{B4F8DB71-6972-4BD9-9416-ABBC6B5966E5}"/>
    <dgm:cxn modelId="{768427AE-F83E-4ED0-931F-418901FC91EB}" srcId="{FF992858-C25C-4666-A975-E28F703E165B}" destId="{8D7091B1-46A7-4055-B045-85D986327925}" srcOrd="1" destOrd="0" parTransId="{56E941BC-E53B-424E-B026-85809967080D}" sibTransId="{FCEDAA54-DDB8-4B22-A194-D8F625FADC3A}"/>
    <dgm:cxn modelId="{A2FB66BB-6477-43EF-8435-AB35F433E710}" srcId="{FF992858-C25C-4666-A975-E28F703E165B}" destId="{A292C9D8-87B4-47FB-88AF-049C7132D156}" srcOrd="3" destOrd="0" parTransId="{05E72DE7-73E5-44C0-80AA-9ADA8171C0AB}" sibTransId="{4A1CB698-CCD3-423C-B16A-67443A8571A0}"/>
    <dgm:cxn modelId="{98D24BE6-D5D8-4CDD-80A7-E33C07655B1C}" type="presOf" srcId="{C57C9506-25E4-45EF-994F-855CC55B5A1D}" destId="{37C5B7B8-3D55-4449-AEF9-891B40439BDD}" srcOrd="0" destOrd="0" presId="urn:microsoft.com/office/officeart/2018/2/layout/IconVerticalSolidList"/>
    <dgm:cxn modelId="{6048EA32-9281-4DB8-BA5A-428F606DEBB4}" type="presParOf" srcId="{AD6495E8-5B19-419C-9563-E1E79C421B3F}" destId="{F8E378B2-CDB5-44F9-B338-A55ECF4047A0}" srcOrd="0" destOrd="0" presId="urn:microsoft.com/office/officeart/2018/2/layout/IconVerticalSolidList"/>
    <dgm:cxn modelId="{62D4F443-12E6-4446-B52A-243B622332A1}" type="presParOf" srcId="{F8E378B2-CDB5-44F9-B338-A55ECF4047A0}" destId="{773F0A37-E6FC-4117-BD78-5D6401BD1D0C}" srcOrd="0" destOrd="0" presId="urn:microsoft.com/office/officeart/2018/2/layout/IconVerticalSolidList"/>
    <dgm:cxn modelId="{8E234CD6-19B1-4EC5-9F13-15D7A07DA096}" type="presParOf" srcId="{F8E378B2-CDB5-44F9-B338-A55ECF4047A0}" destId="{A4064139-DF70-49B1-8B3B-AEA4C0CDB8CB}" srcOrd="1" destOrd="0" presId="urn:microsoft.com/office/officeart/2018/2/layout/IconVerticalSolidList"/>
    <dgm:cxn modelId="{13B8A05C-AB15-4C62-BBC8-8283A74933F0}" type="presParOf" srcId="{F8E378B2-CDB5-44F9-B338-A55ECF4047A0}" destId="{6DAC4019-F0FE-4FA9-B084-1425EF3E4A53}" srcOrd="2" destOrd="0" presId="urn:microsoft.com/office/officeart/2018/2/layout/IconVerticalSolidList"/>
    <dgm:cxn modelId="{FF908E88-B543-4E41-8DB7-2BF428C7310D}" type="presParOf" srcId="{F8E378B2-CDB5-44F9-B338-A55ECF4047A0}" destId="{37C5B7B8-3D55-4449-AEF9-891B40439BDD}" srcOrd="3" destOrd="0" presId="urn:microsoft.com/office/officeart/2018/2/layout/IconVerticalSolidList"/>
    <dgm:cxn modelId="{4ACA0A5B-3F56-46AF-8F2B-973DBCC892FE}" type="presParOf" srcId="{AD6495E8-5B19-419C-9563-E1E79C421B3F}" destId="{52E95139-33B9-4274-A723-0B1EC5418145}" srcOrd="1" destOrd="0" presId="urn:microsoft.com/office/officeart/2018/2/layout/IconVerticalSolidList"/>
    <dgm:cxn modelId="{1804BE40-ADFB-4AA5-93EB-A6737386A6E8}" type="presParOf" srcId="{AD6495E8-5B19-419C-9563-E1E79C421B3F}" destId="{7E46C38C-C7DD-4D1B-9757-6A99B10A6A6F}" srcOrd="2" destOrd="0" presId="urn:microsoft.com/office/officeart/2018/2/layout/IconVerticalSolidList"/>
    <dgm:cxn modelId="{97725D28-A96A-4728-8834-30BAFF418F63}" type="presParOf" srcId="{7E46C38C-C7DD-4D1B-9757-6A99B10A6A6F}" destId="{7A3F8C0F-DAE8-4107-AA22-336E3A9A36B2}" srcOrd="0" destOrd="0" presId="urn:microsoft.com/office/officeart/2018/2/layout/IconVerticalSolidList"/>
    <dgm:cxn modelId="{87B195F3-B22C-411B-BE80-AF1819458334}" type="presParOf" srcId="{7E46C38C-C7DD-4D1B-9757-6A99B10A6A6F}" destId="{2AD0FBD2-3BA2-4DEB-A116-99A298DE790E}" srcOrd="1" destOrd="0" presId="urn:microsoft.com/office/officeart/2018/2/layout/IconVerticalSolidList"/>
    <dgm:cxn modelId="{7A78946E-4669-4A2A-86E2-9C8D64DC9EB5}" type="presParOf" srcId="{7E46C38C-C7DD-4D1B-9757-6A99B10A6A6F}" destId="{AD26D965-00DC-4C64-9C97-AB4708510114}" srcOrd="2" destOrd="0" presId="urn:microsoft.com/office/officeart/2018/2/layout/IconVerticalSolidList"/>
    <dgm:cxn modelId="{DD7490E9-CE69-451E-8FD6-0CD51B24B25C}" type="presParOf" srcId="{7E46C38C-C7DD-4D1B-9757-6A99B10A6A6F}" destId="{E6D101C5-F812-4995-A619-BF088507D5B8}" srcOrd="3" destOrd="0" presId="urn:microsoft.com/office/officeart/2018/2/layout/IconVerticalSolidList"/>
    <dgm:cxn modelId="{9BCCF3A3-26FC-448B-A8C5-C7A52C923CCA}" type="presParOf" srcId="{AD6495E8-5B19-419C-9563-E1E79C421B3F}" destId="{918B7636-326C-43A8-A6BA-33F79519FAF5}" srcOrd="3" destOrd="0" presId="urn:microsoft.com/office/officeart/2018/2/layout/IconVerticalSolidList"/>
    <dgm:cxn modelId="{AF8E1166-EA4F-4118-916D-E9A559CFFFC3}" type="presParOf" srcId="{AD6495E8-5B19-419C-9563-E1E79C421B3F}" destId="{7028789C-5C57-421C-B3ED-4F05BB83B1AA}" srcOrd="4" destOrd="0" presId="urn:microsoft.com/office/officeart/2018/2/layout/IconVerticalSolidList"/>
    <dgm:cxn modelId="{064B0F98-2C4E-4F1C-997E-C9E7E4A3601A}" type="presParOf" srcId="{7028789C-5C57-421C-B3ED-4F05BB83B1AA}" destId="{0F1DD437-B81B-4F84-8FE4-A2F9E61EC041}" srcOrd="0" destOrd="0" presId="urn:microsoft.com/office/officeart/2018/2/layout/IconVerticalSolidList"/>
    <dgm:cxn modelId="{07D67465-502E-47D7-BC06-8B8F5E9B48AD}" type="presParOf" srcId="{7028789C-5C57-421C-B3ED-4F05BB83B1AA}" destId="{454A321D-FC98-4D97-8E0F-695CC8E55269}" srcOrd="1" destOrd="0" presId="urn:microsoft.com/office/officeart/2018/2/layout/IconVerticalSolidList"/>
    <dgm:cxn modelId="{1E52C3D7-2DD0-44FD-9BD9-6F8206592440}" type="presParOf" srcId="{7028789C-5C57-421C-B3ED-4F05BB83B1AA}" destId="{52CDCD9D-CA42-434B-82A1-737432B9DE55}" srcOrd="2" destOrd="0" presId="urn:microsoft.com/office/officeart/2018/2/layout/IconVerticalSolidList"/>
    <dgm:cxn modelId="{3F43F342-98C5-4355-880B-B3B080CC8CC3}" type="presParOf" srcId="{7028789C-5C57-421C-B3ED-4F05BB83B1AA}" destId="{2B31233B-EF2E-402A-908D-6ABC6EB77483}" srcOrd="3" destOrd="0" presId="urn:microsoft.com/office/officeart/2018/2/layout/IconVerticalSolidList"/>
    <dgm:cxn modelId="{86457131-C40E-4BDC-B54B-FD85D0F4834F}" type="presParOf" srcId="{AD6495E8-5B19-419C-9563-E1E79C421B3F}" destId="{FA3CFE70-93B2-4668-8F6C-F2EE0788BB34}" srcOrd="5" destOrd="0" presId="urn:microsoft.com/office/officeart/2018/2/layout/IconVerticalSolidList"/>
    <dgm:cxn modelId="{A8B4802B-1B91-4B72-B96E-C6A1917AF4D3}" type="presParOf" srcId="{AD6495E8-5B19-419C-9563-E1E79C421B3F}" destId="{99C54CBC-443F-40BA-BA37-B3BF479E167C}" srcOrd="6" destOrd="0" presId="urn:microsoft.com/office/officeart/2018/2/layout/IconVerticalSolidList"/>
    <dgm:cxn modelId="{50FE6D31-DD85-404D-AC5F-DA46DB1C7AED}" type="presParOf" srcId="{99C54CBC-443F-40BA-BA37-B3BF479E167C}" destId="{2773D9B8-7E88-47CD-A714-ACDD4A82FCE2}" srcOrd="0" destOrd="0" presId="urn:microsoft.com/office/officeart/2018/2/layout/IconVerticalSolidList"/>
    <dgm:cxn modelId="{94F12BAD-1F0C-4841-A0B4-4761BB6FF0D6}" type="presParOf" srcId="{99C54CBC-443F-40BA-BA37-B3BF479E167C}" destId="{C66AF951-5B16-4647-BA45-BF0FA8A3118B}" srcOrd="1" destOrd="0" presId="urn:microsoft.com/office/officeart/2018/2/layout/IconVerticalSolidList"/>
    <dgm:cxn modelId="{4B828AA9-7916-42D7-88EC-20293FE1BCF3}" type="presParOf" srcId="{99C54CBC-443F-40BA-BA37-B3BF479E167C}" destId="{C0AFDD69-2319-4569-9ABF-5121B7F3631C}" srcOrd="2" destOrd="0" presId="urn:microsoft.com/office/officeart/2018/2/layout/IconVerticalSolidList"/>
    <dgm:cxn modelId="{F5C58A23-AA13-41F0-87C4-3D7CE6226D08}" type="presParOf" srcId="{99C54CBC-443F-40BA-BA37-B3BF479E167C}" destId="{AC625618-F968-4905-954C-51F667E4EA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4D803-C3B0-4E7A-BB92-42178E478E54}">
      <dsp:nvSpPr>
        <dsp:cNvPr id="0" name=""/>
        <dsp:cNvSpPr/>
      </dsp:nvSpPr>
      <dsp:spPr>
        <a:xfrm>
          <a:off x="0" y="1829"/>
          <a:ext cx="4686300" cy="779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C60EC-72E1-44B7-9B5D-CB2D7545D468}">
      <dsp:nvSpPr>
        <dsp:cNvPr id="0" name=""/>
        <dsp:cNvSpPr/>
      </dsp:nvSpPr>
      <dsp:spPr>
        <a:xfrm>
          <a:off x="235850" y="177255"/>
          <a:ext cx="428818" cy="428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C6425-6443-4C05-B761-15AA417F9A07}">
      <dsp:nvSpPr>
        <dsp:cNvPr id="0" name=""/>
        <dsp:cNvSpPr/>
      </dsp:nvSpPr>
      <dsp:spPr>
        <a:xfrm>
          <a:off x="900518" y="1829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Most powerful rocket ever built </a:t>
          </a:r>
          <a:br>
            <a:rPr lang="en-US" sz="1400" kern="1200" dirty="0"/>
          </a:br>
          <a:r>
            <a:rPr lang="en-US" sz="1400" kern="1200" dirty="0"/>
            <a:t>(carry 100 people)</a:t>
          </a:r>
        </a:p>
      </dsp:txBody>
      <dsp:txXfrm>
        <a:off x="900518" y="1829"/>
        <a:ext cx="3785781" cy="779669"/>
      </dsp:txXfrm>
    </dsp:sp>
    <dsp:sp modelId="{EAF5EFC0-29BC-450C-82D0-D76C2EEBB242}">
      <dsp:nvSpPr>
        <dsp:cNvPr id="0" name=""/>
        <dsp:cNvSpPr/>
      </dsp:nvSpPr>
      <dsp:spPr>
        <a:xfrm>
          <a:off x="0" y="976416"/>
          <a:ext cx="4686300" cy="779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93A87-194D-46E7-8990-44698EBACE6E}">
      <dsp:nvSpPr>
        <dsp:cNvPr id="0" name=""/>
        <dsp:cNvSpPr/>
      </dsp:nvSpPr>
      <dsp:spPr>
        <a:xfrm>
          <a:off x="235850" y="1151842"/>
          <a:ext cx="428818" cy="428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F7AA2-65E6-46AF-A4E5-326848812B57}">
      <dsp:nvSpPr>
        <dsp:cNvPr id="0" name=""/>
        <dsp:cNvSpPr/>
      </dsp:nvSpPr>
      <dsp:spPr>
        <a:xfrm>
          <a:off x="900518" y="976416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Cheapest per launch (100% reusable)</a:t>
          </a:r>
        </a:p>
      </dsp:txBody>
      <dsp:txXfrm>
        <a:off x="900518" y="976416"/>
        <a:ext cx="3785781" cy="779669"/>
      </dsp:txXfrm>
    </dsp:sp>
    <dsp:sp modelId="{F4D0CDC1-52F2-4812-BCDF-2C1D220ABBB6}">
      <dsp:nvSpPr>
        <dsp:cNvPr id="0" name=""/>
        <dsp:cNvSpPr/>
      </dsp:nvSpPr>
      <dsp:spPr>
        <a:xfrm>
          <a:off x="0" y="1951003"/>
          <a:ext cx="4686300" cy="779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AC6CA-9BA8-4838-8D6D-B2582931BF31}">
      <dsp:nvSpPr>
        <dsp:cNvPr id="0" name=""/>
        <dsp:cNvSpPr/>
      </dsp:nvSpPr>
      <dsp:spPr>
        <a:xfrm>
          <a:off x="235850" y="2126428"/>
          <a:ext cx="428818" cy="428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B210-AE48-48DA-B215-3251DBA0B190}">
      <dsp:nvSpPr>
        <dsp:cNvPr id="0" name=""/>
        <dsp:cNvSpPr/>
      </dsp:nvSpPr>
      <dsp:spPr>
        <a:xfrm>
          <a:off x="900518" y="1951003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flight rate (3x per day)</a:t>
          </a:r>
        </a:p>
      </dsp:txBody>
      <dsp:txXfrm>
        <a:off x="900518" y="1951003"/>
        <a:ext cx="3785781" cy="779669"/>
      </dsp:txXfrm>
    </dsp:sp>
    <dsp:sp modelId="{33C867E5-FB48-4E55-B4D1-C6F342459411}">
      <dsp:nvSpPr>
        <dsp:cNvPr id="0" name=""/>
        <dsp:cNvSpPr/>
      </dsp:nvSpPr>
      <dsp:spPr>
        <a:xfrm>
          <a:off x="0" y="2925590"/>
          <a:ext cx="4686300" cy="779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DFE2A-1356-4BF6-B74D-4D97265440A4}">
      <dsp:nvSpPr>
        <dsp:cNvPr id="0" name=""/>
        <dsp:cNvSpPr/>
      </dsp:nvSpPr>
      <dsp:spPr>
        <a:xfrm>
          <a:off x="235850" y="3101015"/>
          <a:ext cx="428818" cy="428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99B5A-BC8D-45A0-835A-4305F02052C1}">
      <dsp:nvSpPr>
        <dsp:cNvPr id="0" name=""/>
        <dsp:cNvSpPr/>
      </dsp:nvSpPr>
      <dsp:spPr>
        <a:xfrm>
          <a:off x="900518" y="2925590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Mass produced (2x week)</a:t>
          </a:r>
        </a:p>
      </dsp:txBody>
      <dsp:txXfrm>
        <a:off x="900518" y="2925590"/>
        <a:ext cx="3785781" cy="779669"/>
      </dsp:txXfrm>
    </dsp:sp>
    <dsp:sp modelId="{1D72C628-F765-4CEA-81C5-E3314064CFAD}">
      <dsp:nvSpPr>
        <dsp:cNvPr id="0" name=""/>
        <dsp:cNvSpPr/>
      </dsp:nvSpPr>
      <dsp:spPr>
        <a:xfrm>
          <a:off x="0" y="3900177"/>
          <a:ext cx="4686300" cy="779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26FFA-85C0-43AA-AD0F-252D223DFB88}">
      <dsp:nvSpPr>
        <dsp:cNvPr id="0" name=""/>
        <dsp:cNvSpPr/>
      </dsp:nvSpPr>
      <dsp:spPr>
        <a:xfrm>
          <a:off x="235850" y="4075602"/>
          <a:ext cx="428818" cy="428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04837-33DD-4261-8EB7-A7E39C43BE5E}">
      <dsp:nvSpPr>
        <dsp:cNvPr id="0" name=""/>
        <dsp:cNvSpPr/>
      </dsp:nvSpPr>
      <dsp:spPr>
        <a:xfrm>
          <a:off x="900518" y="3900177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Versatile (point to point earth travel, earth orbit, lunar orbit, lunar surface, mars, other places)</a:t>
          </a:r>
        </a:p>
      </dsp:txBody>
      <dsp:txXfrm>
        <a:off x="900518" y="3900177"/>
        <a:ext cx="3785781" cy="779669"/>
      </dsp:txXfrm>
    </dsp:sp>
    <dsp:sp modelId="{D164A42B-2CC2-4CB2-9F73-2465797DB37E}">
      <dsp:nvSpPr>
        <dsp:cNvPr id="0" name=""/>
        <dsp:cNvSpPr/>
      </dsp:nvSpPr>
      <dsp:spPr>
        <a:xfrm>
          <a:off x="0" y="4874763"/>
          <a:ext cx="4686300" cy="779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A1312-9422-4EA2-B8D3-0E31A7212A52}">
      <dsp:nvSpPr>
        <dsp:cNvPr id="0" name=""/>
        <dsp:cNvSpPr/>
      </dsp:nvSpPr>
      <dsp:spPr>
        <a:xfrm>
          <a:off x="235850" y="5050189"/>
          <a:ext cx="428818" cy="4288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7F2B9-77D7-43BA-940E-3C07519F190C}">
      <dsp:nvSpPr>
        <dsp:cNvPr id="0" name=""/>
        <dsp:cNvSpPr/>
      </dsp:nvSpPr>
      <dsp:spPr>
        <a:xfrm>
          <a:off x="900518" y="4874763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Real (prototypes built in Boca Chica, TX, expect to have flight tests this year)</a:t>
          </a:r>
        </a:p>
      </dsp:txBody>
      <dsp:txXfrm>
        <a:off x="900518" y="4874763"/>
        <a:ext cx="3785781" cy="779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F0A37-E6FC-4117-BD78-5D6401BD1D0C}">
      <dsp:nvSpPr>
        <dsp:cNvPr id="0" name=""/>
        <dsp:cNvSpPr/>
      </dsp:nvSpPr>
      <dsp:spPr>
        <a:xfrm>
          <a:off x="0" y="2447"/>
          <a:ext cx="4941519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64139-DF70-49B1-8B3B-AEA4C0CDB8CB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5B7B8-3D55-4449-AEF9-891B40439BDD}">
      <dsp:nvSpPr>
        <dsp:cNvPr id="0" name=""/>
        <dsp:cNvSpPr/>
      </dsp:nvSpPr>
      <dsp:spPr>
        <a:xfrm>
          <a:off x="1432649" y="2447"/>
          <a:ext cx="3508869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Discovery</a:t>
          </a:r>
        </a:p>
      </dsp:txBody>
      <dsp:txXfrm>
        <a:off x="1432649" y="2447"/>
        <a:ext cx="3508869" cy="1240389"/>
      </dsp:txXfrm>
    </dsp:sp>
    <dsp:sp modelId="{7A3F8C0F-DAE8-4107-AA22-336E3A9A36B2}">
      <dsp:nvSpPr>
        <dsp:cNvPr id="0" name=""/>
        <dsp:cNvSpPr/>
      </dsp:nvSpPr>
      <dsp:spPr>
        <a:xfrm>
          <a:off x="0" y="1552933"/>
          <a:ext cx="4941519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0FBD2-3BA2-4DEB-A116-99A298DE790E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101C5-F812-4995-A619-BF088507D5B8}">
      <dsp:nvSpPr>
        <dsp:cNvPr id="0" name=""/>
        <dsp:cNvSpPr/>
      </dsp:nvSpPr>
      <dsp:spPr>
        <a:xfrm>
          <a:off x="1432649" y="1552933"/>
          <a:ext cx="3508869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Inspiration</a:t>
          </a:r>
        </a:p>
      </dsp:txBody>
      <dsp:txXfrm>
        <a:off x="1432649" y="1552933"/>
        <a:ext cx="3508869" cy="1240389"/>
      </dsp:txXfrm>
    </dsp:sp>
    <dsp:sp modelId="{0F1DD437-B81B-4F84-8FE4-A2F9E61EC041}">
      <dsp:nvSpPr>
        <dsp:cNvPr id="0" name=""/>
        <dsp:cNvSpPr/>
      </dsp:nvSpPr>
      <dsp:spPr>
        <a:xfrm>
          <a:off x="0" y="3103420"/>
          <a:ext cx="4941519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A321D-FC98-4D97-8E0F-695CC8E55269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1233B-EF2E-402A-908D-6ABC6EB77483}">
      <dsp:nvSpPr>
        <dsp:cNvPr id="0" name=""/>
        <dsp:cNvSpPr/>
      </dsp:nvSpPr>
      <dsp:spPr>
        <a:xfrm>
          <a:off x="1432649" y="3103420"/>
          <a:ext cx="3508869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Investment</a:t>
          </a:r>
        </a:p>
      </dsp:txBody>
      <dsp:txXfrm>
        <a:off x="1432649" y="3103420"/>
        <a:ext cx="3508869" cy="1240389"/>
      </dsp:txXfrm>
    </dsp:sp>
    <dsp:sp modelId="{2773D9B8-7E88-47CD-A714-ACDD4A82FCE2}">
      <dsp:nvSpPr>
        <dsp:cNvPr id="0" name=""/>
        <dsp:cNvSpPr/>
      </dsp:nvSpPr>
      <dsp:spPr>
        <a:xfrm>
          <a:off x="0" y="4653906"/>
          <a:ext cx="4941519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AF951-5B16-4647-BA45-BF0FA8A3118B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25618-F968-4905-954C-51F667E4EA35}">
      <dsp:nvSpPr>
        <dsp:cNvPr id="0" name=""/>
        <dsp:cNvSpPr/>
      </dsp:nvSpPr>
      <dsp:spPr>
        <a:xfrm>
          <a:off x="1432649" y="4653906"/>
          <a:ext cx="3508869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Career</a:t>
          </a:r>
        </a:p>
      </dsp:txBody>
      <dsp:txXfrm>
        <a:off x="1432649" y="4653906"/>
        <a:ext cx="3508869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B4CF-B69E-4BE6-B36E-BFF62F5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6414-2759-4B86-8AA7-607CD59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DA6-7E55-43A0-A640-85D89E1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650D-C00F-4A48-A2AE-871175B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847-D9FA-4F00-A9F7-C39AF27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AF7C-F080-4D59-B9EB-EC67118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FD3-C2DC-4B37-B96C-E8A47CA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BCDD-18A3-4D5B-8538-18F38A7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3763-B795-4DF9-9344-C905283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1AD3-2272-4F53-B191-9597DE0F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55A2-2DA7-431E-A133-DC29419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F72-8874-4EA6-AEAE-216C0C4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F6E0-F811-4268-A2B3-06E668D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54-97D9-4FD7-B6B9-102F8B1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F831-025E-4AF6-9BBE-C580BD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8A46-98B2-4C6B-9B42-7E902FAC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6D17-05FF-4E71-A900-DB21E970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2D33-F996-454D-87EA-E56E90E3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26A0-3CF5-4021-A34D-FEEA7D8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8495-F3BD-41BC-8CD9-A2D69FE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E54A-0155-46E9-A5AB-7056E11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55E2-C737-46EB-8866-7CC88D0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8673-E8ED-401A-AE45-90EC5F9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C65-2CB9-4643-9BC3-D90FC84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2CD8-8934-41A3-A08D-4AC5275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FF633-5509-41C1-8131-B1F25E25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BBD10-78D2-4A9F-A0F3-0A4CB39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4576-9EB4-48A8-9D2B-5F253CF2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BA21-DF8D-48E0-BDB7-1DBA24E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3A97-48AE-4340-BCB7-5634D58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EC4C-3A06-423E-B227-13E29A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CE58D-63E6-4D1D-9F1D-978043B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135-D09B-4B9A-AC76-A146F865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3CD-5BC4-4D0C-9EFC-07D6770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A0C8-9615-4F93-A212-15D766013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4D08-FF53-4423-9E2D-C15E493D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38BE7-1515-4DEA-98A7-286AFE9A0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6207361"/>
            <a:ext cx="2194560" cy="6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northhoustonspace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northhoustonspace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solarsystem.nasa.gov%2Fambassadors%2F1885%2F&amp;data=01%7C01%7CCathy.Clark%40hcpl.net%7C4ef6b2276f1e4095f37a08d7fc0eaea6%7Ca06b7ec76e4042fd8ba29bd508c23001%7C0&amp;sdata=yY6aQdngEHkEQbdHw6pfjrD7q%2FaY6dHisAyXDDko3LI%3D&amp;reserved=0" TargetMode="External"/><Relationship Id="rId2" Type="http://schemas.openxmlformats.org/officeDocument/2006/relationships/hyperlink" Target="https://nam12.safelinks.protection.outlook.com/?url=http%3A%2F%2Fwww.youtube.com%2Fmjguillette&amp;data=01%7C01%7CCathy.Clark%40hcpl.net%7C4ef6b2276f1e4095f37a08d7fc0eaea6%7Ca06b7ec76e4042fd8ba29bd508c23001%7C0&amp;sdata=Fo8StINptYEE8LaySq0x7bKsIJ16whwUGngPWic1muI%3D&amp;reserved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5B45C-D778-44EC-A441-0AB38F377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sz="5000"/>
              <a:t>NSS North Houston Space Society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9130A3-621D-43A3-B6CB-A1AB5834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June 6, 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14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170" name="Picture 2" descr="Moon Webcasts Celebrate Apollo 11 Lunar Landing: Watch Live ...">
            <a:extLst>
              <a:ext uri="{FF2B5EF4-FFF2-40B4-BE49-F238E27FC236}">
                <a16:creationId xmlns:a16="http://schemas.microsoft.com/office/drawing/2014/main" id="{DFE46D93-45DA-4097-96F4-6E5A9984B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r="-2" b="1002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5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riosity Rover Sees Earth from Mars for 1st Time (Photos) | Space">
            <a:extLst>
              <a:ext uri="{FF2B5EF4-FFF2-40B4-BE49-F238E27FC236}">
                <a16:creationId xmlns:a16="http://schemas.microsoft.com/office/drawing/2014/main" id="{F389CE76-0557-4C1C-879B-D6EAEDF28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517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1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alilean moons - Wikipedia">
            <a:extLst>
              <a:ext uri="{FF2B5EF4-FFF2-40B4-BE49-F238E27FC236}">
                <a16:creationId xmlns:a16="http://schemas.microsoft.com/office/drawing/2014/main" id="{D2488B78-8DF9-4BA7-A1F0-C338132B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5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Turnout Is Important for Your Horse">
            <a:extLst>
              <a:ext uri="{FF2B5EF4-FFF2-40B4-BE49-F238E27FC236}">
                <a16:creationId xmlns:a16="http://schemas.microsoft.com/office/drawing/2014/main" id="{92D553F0-F353-476B-A340-879DDD23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5CD8042-C2EC-4053-A917-4ED27986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52" y="0"/>
            <a:ext cx="3023648" cy="201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168BA-888F-4484-9ADB-7603F5BA1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979" y="2849874"/>
            <a:ext cx="2692183" cy="1892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628C4-CF63-4D8C-9A0D-A8C286CC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162" y="2849874"/>
            <a:ext cx="2703520" cy="18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19D6A-F453-4561-BF69-A90C99FE9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030" y="-25811"/>
            <a:ext cx="2866667" cy="2733333"/>
          </a:xfrm>
          <a:prstGeom prst="rect">
            <a:avLst/>
          </a:prstGeom>
        </p:spPr>
      </p:pic>
      <p:pic>
        <p:nvPicPr>
          <p:cNvPr id="10252" name="Picture 12" descr="Steamship America: A North Shore Legend Trailer - YouTube">
            <a:extLst>
              <a:ext uri="{FF2B5EF4-FFF2-40B4-BE49-F238E27FC236}">
                <a16:creationId xmlns:a16="http://schemas.microsoft.com/office/drawing/2014/main" id="{7634C9F2-24AA-4F5B-872A-6BD9EC5F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00" y="2668055"/>
            <a:ext cx="3862279" cy="21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Top 10 Revolutionary Commercial Planes - YouTube">
            <a:extLst>
              <a:ext uri="{FF2B5EF4-FFF2-40B4-BE49-F238E27FC236}">
                <a16:creationId xmlns:a16="http://schemas.microsoft.com/office/drawing/2014/main" id="{CDA46F7C-EE7E-4815-8784-70B0D84A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" y="4742338"/>
            <a:ext cx="3701143" cy="20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ere's what NASA astronauts are saying about SpaceX's Crew Dragon ...">
            <a:extLst>
              <a:ext uri="{FF2B5EF4-FFF2-40B4-BE49-F238E27FC236}">
                <a16:creationId xmlns:a16="http://schemas.microsoft.com/office/drawing/2014/main" id="{1B4AA968-E83B-40BD-96A5-28E9ADE0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78" y="4775296"/>
            <a:ext cx="3574745" cy="20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EA89F-B3F4-4A13-BB1A-371D88F4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SpaceX Starship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782E8E-60BE-4284-B22B-DCC51897C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286298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35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8" name="Picture 4" descr="Mars City State Design Competition Announced - The Mars Society">
            <a:extLst>
              <a:ext uri="{FF2B5EF4-FFF2-40B4-BE49-F238E27FC236}">
                <a16:creationId xmlns:a16="http://schemas.microsoft.com/office/drawing/2014/main" id="{4E824027-C769-4F21-BC56-C10B172B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r="13" b="3"/>
          <a:stretch/>
        </p:blipFill>
        <p:spPr bwMode="auto">
          <a:xfrm>
            <a:off x="3410952" y="-5"/>
            <a:ext cx="5733047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aceX CEO Elon Musk provides update on Starship program ...">
            <a:extLst>
              <a:ext uri="{FF2B5EF4-FFF2-40B4-BE49-F238E27FC236}">
                <a16:creationId xmlns:a16="http://schemas.microsoft.com/office/drawing/2014/main" id="{6EBA1F45-0DB3-4183-B416-72ECF9A9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99"/>
          <a:stretch/>
        </p:blipFill>
        <p:spPr bwMode="auto">
          <a:xfrm>
            <a:off x="3410953" y="3681409"/>
            <a:ext cx="5733047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DEC68-96B1-4682-93EE-F695C6CC1EF3}"/>
              </a:ext>
            </a:extLst>
          </p:cNvPr>
          <p:cNvSpPr txBox="1"/>
          <p:nvPr/>
        </p:nvSpPr>
        <p:spPr>
          <a:xfrm>
            <a:off x="628650" y="1115219"/>
            <a:ext cx="404693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SpaceX StarShip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00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60336-9F22-4945-A427-5A6A7F99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3600"/>
              <a:t>The Opportunities Will Be Huge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322BFC-C248-4E2B-BDF0-B4388C807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142421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62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CDB-D01F-4B10-A6C7-313FB4E4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339" y="6929"/>
            <a:ext cx="4409343" cy="161498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National Space Society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38FE-C0E5-487E-9E67-E1024EE9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905000"/>
            <a:ext cx="5067300" cy="3417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People living and working in thriving communities beyond the Earth, and the use of the vast resources of space for the dramatic betterment of humanity.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" y="228018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8808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4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1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20" y="494607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2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6E7C-3E8E-4BC8-9D88-E55C4CD0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87" y="2537874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Do you share this vision?</a:t>
            </a:r>
          </a:p>
        </p:txBody>
      </p:sp>
    </p:spTree>
    <p:extLst>
      <p:ext uri="{BB962C8B-B14F-4D97-AF65-F5344CB8AC3E}">
        <p14:creationId xmlns:p14="http://schemas.microsoft.com/office/powerpoint/2010/main" val="95996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EEA3C3-8E1E-4500-95DC-C7B276FA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7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DE840-4CAD-4029-AFB5-D6A556F8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71" y="4173256"/>
            <a:ext cx="3528729" cy="2684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330F1-9F10-4D84-BCCD-F68C2997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25" y="4173256"/>
            <a:ext cx="2012445" cy="2684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62AB9-9431-4BAA-9883-0D0F1B6E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3256"/>
            <a:ext cx="4265153" cy="2684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DFFAE-C16B-4E7C-8A59-111CD2B00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707" y="-62926"/>
            <a:ext cx="1149293" cy="18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7122"/>
            <a:ext cx="7886700" cy="457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2:00 PM – Opening Remarks – Nathan Price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2:10 PM – Recent Space News – Greg Stanley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2:30 PM – Tracking Satellites – Charles Phillips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3:15 PM – Q&amp;A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3:30 PM – Where were you for the Historic SpaceX DM-2 Launch… Come prepared to share your experience. Some of our members went to Florida to see it.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4:00 PM – End of Meeting</a:t>
            </a:r>
          </a:p>
        </p:txBody>
      </p:sp>
    </p:spTree>
    <p:extLst>
      <p:ext uri="{BB962C8B-B14F-4D97-AF65-F5344CB8AC3E}">
        <p14:creationId xmlns:p14="http://schemas.microsoft.com/office/powerpoint/2010/main" val="319173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F42D-DF1D-4C95-95ED-3CD8AE63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NSS North Houston Space Society Mailing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6860-79BF-4D7D-AAC1-C0B285622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Visit </a:t>
            </a:r>
            <a:r>
              <a:rPr lang="en-US" dirty="0">
                <a:hlinkClick r:id="rId2"/>
              </a:rPr>
              <a:t>http://NorthHoustonSpace.org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Scribe from left side bar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AEFF-4312-4883-8D31-ADA736BA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54" y="2979096"/>
            <a:ext cx="9144000" cy="38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5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A93C-8FDD-451F-B42E-F41D0108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National Space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03BC-8543-4140-980C-21A35AD9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114389" cy="884019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US" dirty="0"/>
              <a:t>Visit </a:t>
            </a:r>
            <a:r>
              <a:rPr lang="en-US" dirty="0">
                <a:hlinkClick r:id="rId2"/>
              </a:rPr>
              <a:t>http://NorthHoustonSpace.org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Click on “Join Now” to go to the National Space Society’s website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D8CF4-DF1F-4BF3-8B95-293533BD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9" y="2600587"/>
            <a:ext cx="8508421" cy="41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96503" y="981075"/>
            <a:ext cx="7950994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E5A34-5124-4C1C-908C-DF08D693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22" y="1428750"/>
            <a:ext cx="6838356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IS being RECORDED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BDDF-44DA-4DD6-81FA-3D62B619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822" y="3960557"/>
            <a:ext cx="6838356" cy="10972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meeting is being recorded and will be posted on YouTube, NorthHoustonSpace.org, Facebook, etc.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14600" y="3771366"/>
            <a:ext cx="4114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C885-8919-413F-9D54-F31033B7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ZOOM -  Video &amp; Mute &amp;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3FCA-9C7D-4E15-B1D7-50223D15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 is turned off by default.  Turn it on when you are ready: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0BA5F-A332-44F3-9658-D74EDBA7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32" y="2296133"/>
            <a:ext cx="2695238" cy="20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ABFE1-B85C-4E4D-A56A-690A34DA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619" y="2296133"/>
            <a:ext cx="3771929" cy="2047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411C-7229-4284-B257-220C95C0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32" y="5404686"/>
            <a:ext cx="1095238" cy="561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4CE90-8109-486C-8F79-9A0248D58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188" y="5066590"/>
            <a:ext cx="3047619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0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96503" y="981075"/>
            <a:ext cx="7950994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22EE7-844B-4EEC-A173-F80D909B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22" y="1428750"/>
            <a:ext cx="6838356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Space News</a:t>
            </a: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14600" y="3771366"/>
            <a:ext cx="4114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06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CECA8-2225-4304-875B-D5C19EA6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altLang="en-US" sz="3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Guillette (NASA/JPL Ambassador)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40A90-A3DF-4278-91A4-7E820B7E6F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8677" y="2494450"/>
            <a:ext cx="7204465" cy="35631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 fontScale="925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defTabSz="914400">
              <a:spcAft>
                <a:spcPts val="600"/>
              </a:spcAft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Mark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Guillette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(NASA/JPL Ambassador)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be hosting more of his YouTube Live videos related to NASA. He currently has scheduled the following - </a:t>
            </a:r>
          </a:p>
          <a:p>
            <a:pPr marL="0" lvl="0" indent="0" defTabSz="914400">
              <a:spcAft>
                <a:spcPts val="600"/>
              </a:spcAft>
              <a:buNone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>
              <a:spcAft>
                <a:spcPts val="600"/>
              </a:spcAft>
              <a:buNone/>
            </a:pP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What's Up at NASA?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Thursday, June 25th from 2-3pm Central time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There Life Beyond Earth?</a:t>
            </a:r>
            <a:br>
              <a:rPr kumimoji="0" lang="en-US" altLang="en-US" sz="3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Tuesday, July 28th from 6:30-7:30pm Central time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 are available at those times on his YouTube channel -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 tooltip="Original URL: http://www.youtube.com/mjguillette. Click or tap if you trust this link."/>
              </a:rPr>
              <a:t>www.youtube.com/mjguillette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 here is a link to his bio page -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 tooltip="Original URL: https://solarsystem.nasa.gov/ambassadors/1885/. Click or tap if you trust this link."/>
              </a:rPr>
              <a:t>https://solarsystem.nasa.gov/ambassadors/1885/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8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A6473-275C-4A21-8D39-8FDF3034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were you for the DM-2 Launch?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02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Where are we?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When are we?</a:t>
            </a:r>
          </a:p>
        </p:txBody>
      </p:sp>
    </p:spTree>
    <p:extLst>
      <p:ext uri="{BB962C8B-B14F-4D97-AF65-F5344CB8AC3E}">
        <p14:creationId xmlns:p14="http://schemas.microsoft.com/office/powerpoint/2010/main" val="380079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ing 2020: Land Market Current Conditions &amp; Outlook - REALTORS ...">
            <a:extLst>
              <a:ext uri="{FF2B5EF4-FFF2-40B4-BE49-F238E27FC236}">
                <a16:creationId xmlns:a16="http://schemas.microsoft.com/office/drawing/2014/main" id="{897F43C4-0BB1-4360-91FE-432885B50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6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1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a &amp; Nature – The Adriatic Region">
            <a:extLst>
              <a:ext uri="{FF2B5EF4-FFF2-40B4-BE49-F238E27FC236}">
                <a16:creationId xmlns:a16="http://schemas.microsoft.com/office/drawing/2014/main" id="{E276144D-6D40-4FA6-9B15-3AC8ED4C9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2716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3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tion to the Solar System | Earth Science">
            <a:extLst>
              <a:ext uri="{FF2B5EF4-FFF2-40B4-BE49-F238E27FC236}">
                <a16:creationId xmlns:a16="http://schemas.microsoft.com/office/drawing/2014/main" id="{2CB34239-8E68-43F4-B4EE-8579AE3F6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b="1287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2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rbital Plane | National Geographic Society">
            <a:extLst>
              <a:ext uri="{FF2B5EF4-FFF2-40B4-BE49-F238E27FC236}">
                <a16:creationId xmlns:a16="http://schemas.microsoft.com/office/drawing/2014/main" id="{E5C8782C-E701-412E-99B7-02329764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2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irplane Window View Showing Planes Stock Footage Video (100 ...">
            <a:extLst>
              <a:ext uri="{FF2B5EF4-FFF2-40B4-BE49-F238E27FC236}">
                <a16:creationId xmlns:a16="http://schemas.microsoft.com/office/drawing/2014/main" id="{ACB8F04F-F100-4E9F-8259-348AF6C13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8" r="477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9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autiful Slow Sunrise from Earth Stock Footage Video (100 ...">
            <a:extLst>
              <a:ext uri="{FF2B5EF4-FFF2-40B4-BE49-F238E27FC236}">
                <a16:creationId xmlns:a16="http://schemas.microsoft.com/office/drawing/2014/main" id="{0C155CDB-9998-4EB3-B1EB-7A00FDFC0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r="1193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285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Office Theme</vt:lpstr>
      <vt:lpstr>NSS North Houston Space Society</vt:lpstr>
      <vt:lpstr>Agenda</vt:lpstr>
      <vt:lpstr>Two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SpaceX Starship</vt:lpstr>
      <vt:lpstr>PowerPoint Presentation</vt:lpstr>
      <vt:lpstr>The Opportunities Will Be Huge</vt:lpstr>
      <vt:lpstr>National Space Society Vision</vt:lpstr>
      <vt:lpstr>Do you share this vision?</vt:lpstr>
      <vt:lpstr>PowerPoint Presentation</vt:lpstr>
      <vt:lpstr>Join the NSS North Houston Space Society Mailing list</vt:lpstr>
      <vt:lpstr>Join the National Space Society</vt:lpstr>
      <vt:lpstr>Meeting IS being RECORDED</vt:lpstr>
      <vt:lpstr>How to use ZOOM -  Video &amp; Mute &amp; Chat</vt:lpstr>
      <vt:lpstr>Space News</vt:lpstr>
      <vt:lpstr>Mark Guillette (NASA/JPL Ambassador)</vt:lpstr>
      <vt:lpstr>Where were you for the DM-2 Launch?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</dc:title>
  <dc:creator>nathan price</dc:creator>
  <cp:lastModifiedBy>nathan price</cp:lastModifiedBy>
  <cp:revision>2</cp:revision>
  <dcterms:created xsi:type="dcterms:W3CDTF">2020-06-06T18:52:31Z</dcterms:created>
  <dcterms:modified xsi:type="dcterms:W3CDTF">2020-06-07T03:12:15Z</dcterms:modified>
</cp:coreProperties>
</file>