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1"/>
  </p:sldMasterIdLst>
  <p:sldIdLst>
    <p:sldId id="354" r:id="rId2"/>
    <p:sldId id="360" r:id="rId3"/>
    <p:sldId id="352" r:id="rId4"/>
    <p:sldId id="522" r:id="rId5"/>
    <p:sldId id="523" r:id="rId6"/>
    <p:sldId id="524" r:id="rId7"/>
    <p:sldId id="526" r:id="rId8"/>
    <p:sldId id="525" r:id="rId9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price" initials="np" lastIdx="3" clrIdx="0">
    <p:extLst>
      <p:ext uri="{19B8F6BF-5375-455C-9EA6-DF929625EA0E}">
        <p15:presenceInfo xmlns:p15="http://schemas.microsoft.com/office/powerpoint/2012/main" userId="5c6f3ba73c762b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765F-08B4-4DD4-86F4-EE5090E5A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AF5F2-9B45-4670-B602-9A077C9FB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9B4CF-B69E-4BE6-B36E-BFF62F51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A6414-2759-4B86-8AA7-607CD593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41DA6-7E55-43A0-A640-85D89E1A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6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8B5B-79EA-4679-87DA-3EBE2BF1B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C0E6C-830A-43E6-98A8-013C0B393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E650D-C00F-4A48-A2AE-871175B3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38847-D9FA-4F00-A9F7-C39AF279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4AF7C-F080-4D59-B9EB-EC671188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5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0E3EBC-56F3-4451-89DF-2BC90733A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3D37C-EA79-4D5B-A590-B02866F89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1BFD3-C2DC-4B37-B96C-E8A47CAC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BBCDD-18A3-4D5B-8538-18F38A7C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F3763-B795-4DF9-9344-C905283E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5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FF51-E54D-4880-B845-FE3B849D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F354-58EF-4FB2-B011-01599C7A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F1AD3-2272-4F53-B191-9597DE0F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055A2-2DA7-431E-A133-DC294191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1AF72-8874-4EA6-AEAE-216C0C499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2E67-F84E-406F-B1CF-48E58445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A396A-2747-4EAC-807B-2F5C439C7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CF6E0-F811-4268-A2B3-06E668DE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4E454-97D9-4FD7-B6B9-102F8B14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0F831-025E-4AF6-9BBE-C580BD72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38B9-E687-482B-8306-9D10A727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413EF-2422-4902-902A-5D4DF69C5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70592-FB3E-46E6-8248-5CF946FA6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D8A46-98B2-4C6B-9B42-7E902FAC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C6D17-05FF-4E71-A900-DB21E970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D2D33-F996-454D-87EA-E56E90E3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86D6-964D-40D1-A709-BEC63196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3B5CC-50E2-4CFC-9B17-07DED7F86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23780-E6BC-4B0F-BFFD-B5C3B6C1D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FA075-8825-49A8-A41B-267F61ADC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E17C66-610C-4A1C-9B83-023A8D37B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3126A0-3CF5-4021-A34D-FEEA7D8A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D8495-F3BD-41BC-8CD9-A2D69FE7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0E54A-0155-46E9-A5AB-7056E112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16FB-DC87-4C56-A22F-4E02A609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B55E2-C737-46EB-8866-7CC88D06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38673-E8ED-401A-AE45-90EC5F9F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5BC65-2CB9-4643-9BC3-D90FC847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6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72CD8-8934-41A3-A08D-4AC52750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3FF633-5509-41C1-8131-B1F25E25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BBD10-78D2-4A9F-A0F3-0A4CB392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6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3638-F3C8-4862-8C5A-E4A14E61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95047-ACDF-4202-A981-727CE338B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91343-A7EE-498F-A0CD-DE3E65A9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24576-9EB4-48A8-9D2B-5F253CF2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9BA21-DF8D-48E0-BDB7-1DBA24E7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B3A97-48AE-4340-BCB7-5634D58C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7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A227-56CB-46A4-AE7D-0FFFDC1E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010C6-B173-4C6F-83FD-6A4BFA4B5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C9098-0312-4050-90DC-8EF39C66E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9EC4C-3A06-423E-B227-13E29ABC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E58D-63E6-4D1D-9F1D-978043B8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90135-D09B-4B9A-AC76-A146F865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8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9EB42A-388B-4B69-8D7D-0BC56C15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3BF58-9C5B-4DBC-8A4A-B5109B8D9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4E3CD-5BC4-4D0C-9EFC-07D677073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F080-22D5-42E0-B8AA-41D992DEED52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AA0C8-9615-4F93-A212-15D766013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4D08-FF53-4423-9E2D-C15E493DB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2C89-1E8F-4A7F-8464-F7CF3B359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538BE7-1515-4DEA-98A7-286AFE9A0C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6207361"/>
            <a:ext cx="2194560" cy="63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9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northhoustonspac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northhoustonspac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B45C-D778-44EC-A441-0AB38F377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NSS North Houston Space Society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E9130A3-621D-43A3-B6CB-A1AB5834B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327414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5280"/>
            <a:ext cx="7886700" cy="4571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2:00 Opening Comments – Nathan Price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2:10 Recent Space News Greg Stanley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2:20 Guest Speaker: Vickie </a:t>
            </a:r>
            <a:r>
              <a:rPr lang="en-US" dirty="0" err="1"/>
              <a:t>Kloeris</a:t>
            </a:r>
            <a:r>
              <a:rPr lang="en-US" dirty="0"/>
              <a:t> - ISS Food System Manager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3:00 Q&amp;A and Open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3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4CDB-D01F-4B10-A6C7-313FB4E4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339" y="6929"/>
            <a:ext cx="4409343" cy="161498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National Space Society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38FE-C0E5-487E-9E67-E1024EE97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1905000"/>
            <a:ext cx="5067300" cy="3417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People living and working in thriving communities beyond the Earth, and the use of the vast resources of space for the dramatic betterment of humanity.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1" y="2280189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188087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1" y="4953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448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010" y="4953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320" y="4946071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22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6E7C-3E8E-4BC8-9D88-E55C4CD0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987" y="2537874"/>
            <a:ext cx="78867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Do you share this vision?</a:t>
            </a:r>
          </a:p>
        </p:txBody>
      </p:sp>
    </p:spTree>
    <p:extLst>
      <p:ext uri="{BB962C8B-B14F-4D97-AF65-F5344CB8AC3E}">
        <p14:creationId xmlns:p14="http://schemas.microsoft.com/office/powerpoint/2010/main" val="959969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F42D-DF1D-4C95-95ED-3CD8AE63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the NSS North Houston Space Society Mailing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6860-79BF-4D7D-AAC1-C0B285622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http://NorthHoustonSpace.org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Scribe from left side bar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48AEFF-4312-4883-8D31-ADA736BA3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354" y="2979096"/>
            <a:ext cx="9144000" cy="387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5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A93C-8FDD-451F-B42E-F41D0108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the National Space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03BC-8543-4140-980C-21A35AD9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114389" cy="884019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http://NorthHoustonSpace.org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Click on “Join Now” to go to the National Space Society’s website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8D8CF4-DF1F-4BF3-8B95-293533BDD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569" y="2600587"/>
            <a:ext cx="8508421" cy="41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3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5A34-5124-4C1C-908C-DF08D693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IS being RECORDED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BDDF-44DA-4DD6-81FA-3D62B619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This meeting is being recorded and will be posted on YouTube, NorthHoustonSpace.org, Facebook, etc.</a:t>
            </a:r>
          </a:p>
        </p:txBody>
      </p:sp>
    </p:spTree>
    <p:extLst>
      <p:ext uri="{BB962C8B-B14F-4D97-AF65-F5344CB8AC3E}">
        <p14:creationId xmlns:p14="http://schemas.microsoft.com/office/powerpoint/2010/main" val="14612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C885-8919-413F-9D54-F31033B7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ZOOM -  Video &amp; Mute &amp; Chat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3FCA-9C7D-4E15-B1D7-50223D15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Video is turned off by default.  Turn it on when you are ready: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10BA5F-A332-44F3-9658-D74EDBA75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32" y="2296133"/>
            <a:ext cx="2695238" cy="2047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5ABFE1-B85C-4E4D-A56A-690A34DA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619" y="2296133"/>
            <a:ext cx="3771929" cy="20476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48411C-7229-4284-B257-220C95C0B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132" y="5404686"/>
            <a:ext cx="1095238" cy="5619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24CE90-8109-486C-8F79-9A0248D58F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7188" y="5066590"/>
            <a:ext cx="3047619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09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169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NSS North Houston Space Society</vt:lpstr>
      <vt:lpstr>Agenda</vt:lpstr>
      <vt:lpstr>National Space Society Vision</vt:lpstr>
      <vt:lpstr>Do you share this vision?</vt:lpstr>
      <vt:lpstr>Join the NSS North Houston Space Society Mailing list</vt:lpstr>
      <vt:lpstr>Join the National Space Society</vt:lpstr>
      <vt:lpstr>Meeting IS being RECORDED</vt:lpstr>
      <vt:lpstr>How to use ZOOM -  Video &amp; Mute &amp; Chat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 North Houston Space Society</dc:title>
  <dc:creator>nathan price</dc:creator>
  <cp:lastModifiedBy>nathan price</cp:lastModifiedBy>
  <cp:revision>12</cp:revision>
  <dcterms:created xsi:type="dcterms:W3CDTF">2020-03-07T16:07:51Z</dcterms:created>
  <dcterms:modified xsi:type="dcterms:W3CDTF">2020-04-04T17:24:48Z</dcterms:modified>
</cp:coreProperties>
</file>