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332" r:id="rId2"/>
    <p:sldId id="353" r:id="rId3"/>
    <p:sldId id="334" r:id="rId4"/>
    <p:sldId id="337" r:id="rId5"/>
    <p:sldId id="338" r:id="rId6"/>
    <p:sldId id="336" r:id="rId7"/>
    <p:sldId id="343" r:id="rId8"/>
    <p:sldId id="342" r:id="rId9"/>
    <p:sldId id="347" r:id="rId10"/>
    <p:sldId id="346" r:id="rId11"/>
    <p:sldId id="348" r:id="rId12"/>
    <p:sldId id="354" r:id="rId13"/>
    <p:sldId id="359" r:id="rId14"/>
    <p:sldId id="352" r:id="rId15"/>
    <p:sldId id="360" r:id="rId16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4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765F-08B4-4DD4-86F4-EE5090E5A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AF5F2-9B45-4670-B602-9A077C9FB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9B4CF-B69E-4BE6-B36E-BFF62F51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A6414-2759-4B86-8AA7-607CD593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41DA6-7E55-43A0-A640-85D89E1A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08B5B-79EA-4679-87DA-3EBE2BF1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C0E6C-830A-43E6-98A8-013C0B393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E650D-C00F-4A48-A2AE-871175B3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38847-D9FA-4F00-A9F7-C39AF279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AF7C-F080-4D59-B9EB-EC671188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5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E3EBC-56F3-4451-89DF-2BC90733A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3D37C-EA79-4D5B-A590-B02866F89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BFD3-C2DC-4B37-B96C-E8A47CAC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BBCDD-18A3-4D5B-8538-18F38A7C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3763-B795-4DF9-9344-C905283E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5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FF51-E54D-4880-B845-FE3B849D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CF354-58EF-4FB2-B011-01599C7AA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F1AD3-2272-4F53-B191-9597DE0F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055A2-2DA7-431E-A133-DC294191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1AF72-8874-4EA6-AEAE-216C0C49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0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2E67-F84E-406F-B1CF-48E58445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A396A-2747-4EAC-807B-2F5C439C7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CF6E0-F811-4268-A2B3-06E668DE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4E454-97D9-4FD7-B6B9-102F8B14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0F831-025E-4AF6-9BBE-C580BD72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5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38B9-E687-482B-8306-9D10A727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413EF-2422-4902-902A-5D4DF69C5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70592-FB3E-46E6-8248-5CF946FA6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D8A46-98B2-4C6B-9B42-7E902FAC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C6D17-05FF-4E71-A900-DB21E970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D2D33-F996-454D-87EA-E56E90E3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0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86D6-964D-40D1-A709-BEC63196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3B5CC-50E2-4CFC-9B17-07DED7F86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23780-E6BC-4B0F-BFFD-B5C3B6C1D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FA075-8825-49A8-A41B-267F61ADC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17C66-610C-4A1C-9B83-023A8D37B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126A0-3CF5-4021-A34D-FEEA7D8A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D8495-F3BD-41BC-8CD9-A2D69FE7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0E54A-0155-46E9-A5AB-7056E112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16FB-DC87-4C56-A22F-4E02A609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B55E2-C737-46EB-8866-7CC88D06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38673-E8ED-401A-AE45-90EC5F9F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5BC65-2CB9-4643-9BC3-D90FC847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6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72CD8-8934-41A3-A08D-4AC52750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FF633-5509-41C1-8131-B1F25E25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BBD10-78D2-4A9F-A0F3-0A4CB392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6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33638-F3C8-4862-8C5A-E4A14E61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95047-ACDF-4202-A981-727CE338B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91343-A7EE-498F-A0CD-DE3E65A9A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24576-9EB4-48A8-9D2B-5F253CF26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9BA21-DF8D-48E0-BDB7-1DBA24E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B3A97-48AE-4340-BCB7-5634D58C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7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A227-56CB-46A4-AE7D-0FFFDC1E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010C6-B173-4C6F-83FD-6A4BFA4B5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C9098-0312-4050-90DC-8EF39C66E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9EC4C-3A06-423E-B227-13E29ABC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CE58D-63E6-4D1D-9F1D-978043B8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90135-D09B-4B9A-AC76-A146F865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8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9EB42A-388B-4B69-8D7D-0BC56C155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3BF58-9C5B-4DBC-8A4A-B5109B8D9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4E3CD-5BC4-4D0C-9EFC-07D677073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AA0C8-9615-4F93-A212-15D766013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54D08-FF53-4423-9E2D-C15E493DB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38BE7-1515-4DEA-98A7-286AFE9A0C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6207361"/>
            <a:ext cx="2194560" cy="6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9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0D1CED-5711-4B6D-A0C5-4DEDFF2B0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766" y="2269066"/>
            <a:ext cx="6402468" cy="2319867"/>
          </a:xfrm>
        </p:spPr>
        <p:txBody>
          <a:bodyPr anchor="ctr"/>
          <a:lstStyle/>
          <a:p>
            <a:pPr algn="ctr"/>
            <a:r>
              <a:rPr lang="en-US" dirty="0"/>
              <a:t>Why Space?</a:t>
            </a:r>
          </a:p>
        </p:txBody>
      </p:sp>
    </p:spTree>
    <p:extLst>
      <p:ext uri="{BB962C8B-B14F-4D97-AF65-F5344CB8AC3E}">
        <p14:creationId xmlns:p14="http://schemas.microsoft.com/office/powerpoint/2010/main" val="1742304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B06E8-424C-48DD-91E0-46884450A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Feb. 15, 2013 – Chelyabinsk, Russia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4DD17-1DF6-42CF-8661-49480BBC6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3" y="1690689"/>
            <a:ext cx="5605895" cy="1135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Nearly 1,200 people were reported injured by the shock wave from the explosion, estimated to be as strong as 20 Hiroshima atomic bombs.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A430F4-E6E0-41F6-A62A-2AFE406F1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93" y="2027706"/>
            <a:ext cx="1744766" cy="1401294"/>
          </a:xfrm>
          <a:prstGeom prst="rect">
            <a:avLst/>
          </a:prstGeom>
        </p:spPr>
      </p:pic>
      <p:pic>
        <p:nvPicPr>
          <p:cNvPr id="13314" name="Picture 2" descr="https://www.meteorite-recon.com/wp-content/uploads/2015/10/damage_Chelyabinsk_1600-1024x605.jpg">
            <a:extLst>
              <a:ext uri="{FF2B5EF4-FFF2-40B4-BE49-F238E27FC236}">
                <a16:creationId xmlns:a16="http://schemas.microsoft.com/office/drawing/2014/main" id="{B7E1362E-532B-4C8A-8C79-0071B1259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450" y="3033778"/>
            <a:ext cx="4070267" cy="240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B9C206-E88F-40CC-A362-C7858CD49917}"/>
              </a:ext>
            </a:extLst>
          </p:cNvPr>
          <p:cNvSpPr txBox="1"/>
          <p:nvPr/>
        </p:nvSpPr>
        <p:spPr>
          <a:xfrm>
            <a:off x="392792" y="3725142"/>
            <a:ext cx="3745760" cy="2762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66 ft asteroid travelling at 40,000 mph</a:t>
            </a:r>
          </a:p>
          <a:p>
            <a:endParaRPr lang="en-US" sz="400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783719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his movie shows the progression of NASA's Near-Earth Object Wide-field Survey Explorer (NEOWISE) investigation.">
            <a:extLst>
              <a:ext uri="{FF2B5EF4-FFF2-40B4-BE49-F238E27FC236}">
                <a16:creationId xmlns:a16="http://schemas.microsoft.com/office/drawing/2014/main" id="{EBC00871-FAE0-48DE-A05E-EF19FC007A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" y="857250"/>
            <a:ext cx="91380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44B476-CAFA-4654-911E-6C893ADC23B1}"/>
              </a:ext>
            </a:extLst>
          </p:cNvPr>
          <p:cNvSpPr txBox="1"/>
          <p:nvPr/>
        </p:nvSpPr>
        <p:spPr>
          <a:xfrm>
            <a:off x="276101" y="1035380"/>
            <a:ext cx="34468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NASA's Near-Earth Object Wide-field Survey Explorer (NEOWISE) </a:t>
            </a:r>
          </a:p>
        </p:txBody>
      </p:sp>
    </p:spTree>
    <p:extLst>
      <p:ext uri="{BB962C8B-B14F-4D97-AF65-F5344CB8AC3E}">
        <p14:creationId xmlns:p14="http://schemas.microsoft.com/office/powerpoint/2010/main" val="979735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80479-2AFD-489E-AEBB-7109103C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E0546-420F-4139-9595-6FF4A8F5B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Image result for moon rise apollo">
            <a:extLst>
              <a:ext uri="{FF2B5EF4-FFF2-40B4-BE49-F238E27FC236}">
                <a16:creationId xmlns:a16="http://schemas.microsoft.com/office/drawing/2014/main" id="{67E15C7D-E928-4256-9844-39033E669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0"/>
            <a:ext cx="8913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435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cdn.mos.cms.futurecdn.net/JAAySgSf2KD8X9QwJQT82T.jpg">
            <a:extLst>
              <a:ext uri="{FF2B5EF4-FFF2-40B4-BE49-F238E27FC236}">
                <a16:creationId xmlns:a16="http://schemas.microsoft.com/office/drawing/2014/main" id="{5C2AFC54-7551-4EE1-998F-B0A629887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FB080-F7DE-406F-A276-9BA71B4AD006}"/>
              </a:ext>
            </a:extLst>
          </p:cNvPr>
          <p:cNvSpPr txBox="1"/>
          <p:nvPr/>
        </p:nvSpPr>
        <p:spPr>
          <a:xfrm>
            <a:off x="130630" y="5890161"/>
            <a:ext cx="6816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View of Earth from Mars Curiosity Rover</a:t>
            </a:r>
          </a:p>
        </p:txBody>
      </p:sp>
    </p:spTree>
    <p:extLst>
      <p:ext uri="{BB962C8B-B14F-4D97-AF65-F5344CB8AC3E}">
        <p14:creationId xmlns:p14="http://schemas.microsoft.com/office/powerpoint/2010/main" val="971473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C4CDB-D01F-4B10-A6C7-313FB4E4B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National Space Society (NSS)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E38FE-C0E5-487E-9E67-E1024EE97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40617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People living and working in thriving communities beyond the Earth, and the use of the vast resources of space for the dramatic betterment of humanity.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226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www.hq.nasa.gov/office/pao/History/alsj/a17/AS17-134-20384HR.jpg">
            <a:extLst>
              <a:ext uri="{FF2B5EF4-FFF2-40B4-BE49-F238E27FC236}">
                <a16:creationId xmlns:a16="http://schemas.microsoft.com/office/drawing/2014/main" id="{63A1B1A6-8EEF-4FA8-9568-A6601C3B9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31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02FEA9-9572-4A90-B436-437419F55622}"/>
              </a:ext>
            </a:extLst>
          </p:cNvPr>
          <p:cNvSpPr txBox="1"/>
          <p:nvPr/>
        </p:nvSpPr>
        <p:spPr>
          <a:xfrm>
            <a:off x="6947065" y="712519"/>
            <a:ext cx="21969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December 12, 1972 </a:t>
            </a:r>
          </a:p>
          <a:p>
            <a:endParaRPr lang="en-US" sz="2400" dirty="0"/>
          </a:p>
          <a:p>
            <a:r>
              <a:rPr lang="en-US" sz="2400" dirty="0"/>
              <a:t>Apollo 17 </a:t>
            </a:r>
          </a:p>
          <a:p>
            <a:endParaRPr lang="en-US" sz="2400" dirty="0"/>
          </a:p>
          <a:p>
            <a:r>
              <a:rPr lang="en-US" sz="2400" dirty="0"/>
              <a:t>Harrison Schmitt </a:t>
            </a:r>
          </a:p>
          <a:p>
            <a:endParaRPr lang="en-US" sz="2400" dirty="0"/>
          </a:p>
          <a:p>
            <a:r>
              <a:rPr lang="en-US" sz="2400" dirty="0"/>
              <a:t>Photographed by</a:t>
            </a:r>
          </a:p>
          <a:p>
            <a:r>
              <a:rPr lang="en-US" sz="2400" dirty="0"/>
              <a:t>Eugene Cernan</a:t>
            </a:r>
          </a:p>
        </p:txBody>
      </p:sp>
    </p:spTree>
    <p:extLst>
      <p:ext uri="{BB962C8B-B14F-4D97-AF65-F5344CB8AC3E}">
        <p14:creationId xmlns:p14="http://schemas.microsoft.com/office/powerpoint/2010/main" val="1735546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EE13C-51B0-41CF-93F6-F699CA95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Better Vision</a:t>
            </a:r>
          </a:p>
        </p:txBody>
      </p:sp>
    </p:spTree>
    <p:extLst>
      <p:ext uri="{BB962C8B-B14F-4D97-AF65-F5344CB8AC3E}">
        <p14:creationId xmlns:p14="http://schemas.microsoft.com/office/powerpoint/2010/main" val="357424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FED061-C803-45E8-875F-0DF9D3938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Prediction </a:t>
            </a:r>
          </a:p>
        </p:txBody>
      </p:sp>
      <p:pic>
        <p:nvPicPr>
          <p:cNvPr id="2050" name="Picture 2" descr="Image result for weather satellites">
            <a:extLst>
              <a:ext uri="{FF2B5EF4-FFF2-40B4-BE49-F238E27FC236}">
                <a16:creationId xmlns:a16="http://schemas.microsoft.com/office/drawing/2014/main" id="{C3EC2E68-60A1-4A7F-84EA-0F6BF3AE9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95" y="1131094"/>
            <a:ext cx="4214813" cy="276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8A9CE9E9-9243-4571-B469-AA816FD4E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176139"/>
            <a:ext cx="35718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694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4BB17-EB7D-40EC-9B93-9F159B0DB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 Observation</a:t>
            </a:r>
          </a:p>
        </p:txBody>
      </p:sp>
      <p:pic>
        <p:nvPicPr>
          <p:cNvPr id="4098" name="Picture 2" descr="(U.S. Department of the Interior / USGS and NASA)">
            <a:extLst>
              <a:ext uri="{FF2B5EF4-FFF2-40B4-BE49-F238E27FC236}">
                <a16:creationId xmlns:a16="http://schemas.microsoft.com/office/drawing/2014/main" id="{BF8E11DD-0C79-458B-8434-C22686B17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1" y="1487477"/>
            <a:ext cx="7500306" cy="468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6115E-0022-49F7-92AF-11CE09B0C1E7}"/>
              </a:ext>
            </a:extLst>
          </p:cNvPr>
          <p:cNvSpPr txBox="1"/>
          <p:nvPr/>
        </p:nvSpPr>
        <p:spPr>
          <a:xfrm>
            <a:off x="2084861" y="1599227"/>
            <a:ext cx="16477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Dubai</a:t>
            </a:r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1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A15B-36DC-44D6-A9B9-06B81A6CC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Nitrogen dioxide in 2005 and 2011</a:t>
            </a:r>
            <a:br>
              <a:rPr lang="en-US" dirty="0"/>
            </a:br>
            <a:r>
              <a:rPr lang="en-US" dirty="0"/>
              <a:t>from low (blue) to high (red)</a:t>
            </a:r>
          </a:p>
        </p:txBody>
      </p:sp>
      <p:pic>
        <p:nvPicPr>
          <p:cNvPr id="5122" name="Picture 2" descr="https://cdn.vox-cdn.com/thumbor/MU0-4m3Afp0EZ3zRoGeKoMZ6Btc=/0x0:1200x420/1200x0/filters:focal(0x0:1200x420):no_upscale()/cdn.vox-cdn.com/uploads/chorus_asset/file/3579034/Air_Pollution_1200x420__1_.0.jpg">
            <a:extLst>
              <a:ext uri="{FF2B5EF4-FFF2-40B4-BE49-F238E27FC236}">
                <a16:creationId xmlns:a16="http://schemas.microsoft.com/office/drawing/2014/main" id="{E3A7A9E5-C1F7-453F-9341-82BC74DAA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28" y="2204914"/>
            <a:ext cx="85725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806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2075F-5EFB-40F2-897C-1D9CAC005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59" y="5532437"/>
            <a:ext cx="7886700" cy="1325563"/>
          </a:xfrm>
        </p:spPr>
        <p:txBody>
          <a:bodyPr/>
          <a:lstStyle/>
          <a:p>
            <a:r>
              <a:rPr lang="en-US" dirty="0"/>
              <a:t>Las Vegas (1972-2014)</a:t>
            </a:r>
          </a:p>
        </p:txBody>
      </p:sp>
      <p:pic>
        <p:nvPicPr>
          <p:cNvPr id="3074" name="Picture 2" descr="vegas timelapse">
            <a:extLst>
              <a:ext uri="{FF2B5EF4-FFF2-40B4-BE49-F238E27FC236}">
                <a16:creationId xmlns:a16="http://schemas.microsoft.com/office/drawing/2014/main" id="{3DCBCAFE-6D6F-438B-BCED-8E64A0CF2B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" y="0"/>
            <a:ext cx="9081884" cy="511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525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13A2-6FD9-4327-A58E-5ADEA1D9F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 Weather</a:t>
            </a:r>
          </a:p>
        </p:txBody>
      </p:sp>
      <p:pic>
        <p:nvPicPr>
          <p:cNvPr id="10242" name="Picture 2" descr="Image result for sun">
            <a:extLst>
              <a:ext uri="{FF2B5EF4-FFF2-40B4-BE49-F238E27FC236}">
                <a16:creationId xmlns:a16="http://schemas.microsoft.com/office/drawing/2014/main" id="{E18D7FFD-533A-40B8-8FFF-B0622DB1F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783" y="1357864"/>
            <a:ext cx="7130947" cy="475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561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684CA-F2A7-4B64-B36E-3787FFE5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 Weather</a:t>
            </a:r>
          </a:p>
        </p:txBody>
      </p:sp>
      <p:pic>
        <p:nvPicPr>
          <p:cNvPr id="9220" name="Picture 4" descr="Image result for solar flare">
            <a:extLst>
              <a:ext uri="{FF2B5EF4-FFF2-40B4-BE49-F238E27FC236}">
                <a16:creationId xmlns:a16="http://schemas.microsoft.com/office/drawing/2014/main" id="{F66F2ED3-B662-4671-99A9-96AE0E0B3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341881"/>
            <a:ext cx="5427766" cy="542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209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elyabinsk Meteor">
            <a:hlinkClick r:id="" action="ppaction://media"/>
            <a:extLst>
              <a:ext uri="{FF2B5EF4-FFF2-40B4-BE49-F238E27FC236}">
                <a16:creationId xmlns:a16="http://schemas.microsoft.com/office/drawing/2014/main" id="{503F0B5E-0969-4BEA-8273-1DF9DFD231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5642"/>
            <a:ext cx="9144000" cy="51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9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128</Words>
  <Application>Microsoft Office PowerPoint</Application>
  <PresentationFormat>On-screen Show (4:3)</PresentationFormat>
  <Paragraphs>24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Why Space?</vt:lpstr>
      <vt:lpstr>Better Vision</vt:lpstr>
      <vt:lpstr>Weather Prediction </vt:lpstr>
      <vt:lpstr>Earth Observation</vt:lpstr>
      <vt:lpstr>Nitrogen dioxide in 2005 and 2011 from low (blue) to high (red)</vt:lpstr>
      <vt:lpstr>Las Vegas (1972-2014)</vt:lpstr>
      <vt:lpstr>Sun Weather</vt:lpstr>
      <vt:lpstr>Sun Weather</vt:lpstr>
      <vt:lpstr>PowerPoint Presentation</vt:lpstr>
      <vt:lpstr>Feb. 15, 2013 – Chelyabinsk, Russia</vt:lpstr>
      <vt:lpstr>PowerPoint Presentation</vt:lpstr>
      <vt:lpstr>PowerPoint Presentation</vt:lpstr>
      <vt:lpstr>PowerPoint Presentation</vt:lpstr>
      <vt:lpstr>National Space Society (NSS) Vision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NSS North Houston Space Society</dc:title>
  <dc:creator>nathan price</dc:creator>
  <cp:lastModifiedBy>nathan price</cp:lastModifiedBy>
  <cp:revision>4</cp:revision>
  <cp:lastPrinted>2019-05-04T19:12:51Z</cp:lastPrinted>
  <dcterms:created xsi:type="dcterms:W3CDTF">2019-05-04T18:09:33Z</dcterms:created>
  <dcterms:modified xsi:type="dcterms:W3CDTF">2019-05-05T20:40:51Z</dcterms:modified>
</cp:coreProperties>
</file>