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3" r:id="rId1"/>
  </p:sldMasterIdLst>
  <p:sldIdLst>
    <p:sldId id="283" r:id="rId2"/>
    <p:sldId id="278" r:id="rId3"/>
    <p:sldId id="276" r:id="rId4"/>
    <p:sldId id="277" r:id="rId5"/>
    <p:sldId id="274" r:id="rId6"/>
    <p:sldId id="272" r:id="rId7"/>
    <p:sldId id="273" r:id="rId8"/>
    <p:sldId id="279"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80" r:id="rId24"/>
    <p:sldId id="281" r:id="rId25"/>
    <p:sldId id="282" r:id="rId26"/>
    <p:sldId id="284" r:id="rId27"/>
    <p:sldId id="285" r:id="rId28"/>
    <p:sldId id="286" r:id="rId29"/>
    <p:sldId id="288" r:id="rId30"/>
    <p:sldId id="287" r:id="rId31"/>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4660"/>
  </p:normalViewPr>
  <p:slideViewPr>
    <p:cSldViewPr>
      <p:cViewPr varScale="1">
        <p:scale>
          <a:sx n="85" d="100"/>
          <a:sy n="85" d="100"/>
        </p:scale>
        <p:origin x="1411" y="43"/>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9.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B5FDC1-F939-458F-B8F5-BB7C33B430B6}"/>
              </a:ext>
            </a:extLst>
          </p:cNvPr>
          <p:cNvSpPr/>
          <p:nvPr/>
        </p:nvSpPr>
        <p:spPr>
          <a:xfrm>
            <a:off x="0" y="0"/>
            <a:ext cx="365125" cy="6854825"/>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5" name="Rectangle 4">
            <a:extLst>
              <a:ext uri="{FF2B5EF4-FFF2-40B4-BE49-F238E27FC236}">
                <a16:creationId xmlns:a16="http://schemas.microsoft.com/office/drawing/2014/main" id="{168F5E7E-B446-460B-A149-447366B09DE6}"/>
              </a:ext>
            </a:extLst>
          </p:cNvPr>
          <p:cNvSpPr/>
          <p:nvPr/>
        </p:nvSpPr>
        <p:spPr>
          <a:xfrm>
            <a:off x="309563" y="681038"/>
            <a:ext cx="46037"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6" name="Rectangle 5">
            <a:extLst>
              <a:ext uri="{FF2B5EF4-FFF2-40B4-BE49-F238E27FC236}">
                <a16:creationId xmlns:a16="http://schemas.microsoft.com/office/drawing/2014/main" id="{B049FE86-AA46-4DBC-B24A-4F007F98F830}"/>
              </a:ext>
            </a:extLst>
          </p:cNvPr>
          <p:cNvSpPr/>
          <p:nvPr/>
        </p:nvSpPr>
        <p:spPr>
          <a:xfrm>
            <a:off x="268288" y="681038"/>
            <a:ext cx="2857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7" name="Rectangle 6">
            <a:extLst>
              <a:ext uri="{FF2B5EF4-FFF2-40B4-BE49-F238E27FC236}">
                <a16:creationId xmlns:a16="http://schemas.microsoft.com/office/drawing/2014/main" id="{64CBE30A-3934-40A6-A830-856C833D7AD5}"/>
              </a:ext>
            </a:extLst>
          </p:cNvPr>
          <p:cNvSpPr/>
          <p:nvPr/>
        </p:nvSpPr>
        <p:spPr>
          <a:xfrm>
            <a:off x="249238"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0" name="Rectangle 9">
            <a:extLst>
              <a:ext uri="{FF2B5EF4-FFF2-40B4-BE49-F238E27FC236}">
                <a16:creationId xmlns:a16="http://schemas.microsoft.com/office/drawing/2014/main" id="{D015308E-D45D-4128-A451-87EB553BEB4B}"/>
              </a:ext>
            </a:extLst>
          </p:cNvPr>
          <p:cNvSpPr/>
          <p:nvPr/>
        </p:nvSpPr>
        <p:spPr>
          <a:xfrm>
            <a:off x="222250" y="681038"/>
            <a:ext cx="7938"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1" name="Rectangle 10">
            <a:extLst>
              <a:ext uri="{FF2B5EF4-FFF2-40B4-BE49-F238E27FC236}">
                <a16:creationId xmlns:a16="http://schemas.microsoft.com/office/drawing/2014/main" id="{79A4C2BE-3727-4CF9-BF3D-8ABFF2065C1F}"/>
              </a:ext>
            </a:extLst>
          </p:cNvPr>
          <p:cNvSpPr/>
          <p:nvPr/>
        </p:nvSpPr>
        <p:spPr>
          <a:xfrm>
            <a:off x="255588" y="5046663"/>
            <a:ext cx="73025" cy="1692275"/>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2" name="Rectangle 11">
            <a:extLst>
              <a:ext uri="{FF2B5EF4-FFF2-40B4-BE49-F238E27FC236}">
                <a16:creationId xmlns:a16="http://schemas.microsoft.com/office/drawing/2014/main" id="{6559D6AE-1F31-4BA1-B5D1-9C068463E68F}"/>
              </a:ext>
            </a:extLst>
          </p:cNvPr>
          <p:cNvSpPr/>
          <p:nvPr/>
        </p:nvSpPr>
        <p:spPr>
          <a:xfrm>
            <a:off x="255588" y="4797425"/>
            <a:ext cx="73025"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3" name="Rectangle 12">
            <a:extLst>
              <a:ext uri="{FF2B5EF4-FFF2-40B4-BE49-F238E27FC236}">
                <a16:creationId xmlns:a16="http://schemas.microsoft.com/office/drawing/2014/main" id="{A71788EA-298D-42D5-9304-16693A70DE5D}"/>
              </a:ext>
            </a:extLst>
          </p:cNvPr>
          <p:cNvSpPr/>
          <p:nvPr/>
        </p:nvSpPr>
        <p:spPr>
          <a:xfrm>
            <a:off x="255588" y="4637088"/>
            <a:ext cx="73025" cy="138112"/>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4" name="Rectangle 13">
            <a:extLst>
              <a:ext uri="{FF2B5EF4-FFF2-40B4-BE49-F238E27FC236}">
                <a16:creationId xmlns:a16="http://schemas.microsoft.com/office/drawing/2014/main" id="{06690427-7F12-4026-825C-8D29636E7510}"/>
              </a:ext>
            </a:extLst>
          </p:cNvPr>
          <p:cNvSpPr/>
          <p:nvPr/>
        </p:nvSpPr>
        <p:spPr>
          <a:xfrm>
            <a:off x="255588" y="4541838"/>
            <a:ext cx="73025" cy="7461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lang="en-US"/>
              <a:t>Click to edit Master title style</a:t>
            </a:r>
          </a:p>
        </p:txBody>
      </p:sp>
      <p:sp>
        <p:nvSpPr>
          <p:cNvPr id="9" name="Subtitle 8"/>
          <p:cNvSpPr>
            <a:spLocks noGrp="1"/>
          </p:cNvSpPr>
          <p:nvPr>
            <p:ph type="subTitle" idx="1"/>
          </p:nvPr>
        </p:nvSpPr>
        <p:spPr>
          <a:xfrm>
            <a:off x="914400" y="2834640"/>
            <a:ext cx="7772400" cy="1508760"/>
          </a:xfrm>
        </p:spPr>
        <p:txBody>
          <a:bodyPr lIns="100584"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a:t>Click to edit Master subtitle style</a:t>
            </a:r>
          </a:p>
        </p:txBody>
      </p:sp>
      <p:sp>
        <p:nvSpPr>
          <p:cNvPr id="15" name="Date Placeholder 27">
            <a:extLst>
              <a:ext uri="{FF2B5EF4-FFF2-40B4-BE49-F238E27FC236}">
                <a16:creationId xmlns:a16="http://schemas.microsoft.com/office/drawing/2014/main" id="{0192C244-7A70-4A0C-B5CE-79A17F6A311C}"/>
              </a:ext>
            </a:extLst>
          </p:cNvPr>
          <p:cNvSpPr>
            <a:spLocks noGrp="1"/>
          </p:cNvSpPr>
          <p:nvPr>
            <p:ph type="dt" sz="half" idx="10"/>
          </p:nvPr>
        </p:nvSpPr>
        <p:spPr/>
        <p:txBody>
          <a:bodyPr/>
          <a:lstStyle>
            <a:lvl1pPr>
              <a:defRPr/>
            </a:lvl1pPr>
            <a:extLst/>
          </a:lstStyle>
          <a:p>
            <a:pPr>
              <a:defRPr/>
            </a:pPr>
            <a:endParaRPr lang="ru-RU"/>
          </a:p>
        </p:txBody>
      </p:sp>
      <p:sp>
        <p:nvSpPr>
          <p:cNvPr id="16" name="Footer Placeholder 16">
            <a:extLst>
              <a:ext uri="{FF2B5EF4-FFF2-40B4-BE49-F238E27FC236}">
                <a16:creationId xmlns:a16="http://schemas.microsoft.com/office/drawing/2014/main" id="{A6F1CDA3-C037-48BF-838A-0CF88A048B4A}"/>
              </a:ext>
            </a:extLst>
          </p:cNvPr>
          <p:cNvSpPr>
            <a:spLocks noGrp="1"/>
          </p:cNvSpPr>
          <p:nvPr>
            <p:ph type="ftr" sz="quarter" idx="11"/>
          </p:nvPr>
        </p:nvSpPr>
        <p:spPr/>
        <p:txBody>
          <a:bodyPr/>
          <a:lstStyle>
            <a:lvl1pPr>
              <a:defRPr/>
            </a:lvl1pPr>
            <a:extLst/>
          </a:lstStyle>
          <a:p>
            <a:pPr>
              <a:defRPr/>
            </a:pPr>
            <a:endParaRPr lang="ru-RU"/>
          </a:p>
        </p:txBody>
      </p:sp>
      <p:sp>
        <p:nvSpPr>
          <p:cNvPr id="17" name="Slide Number Placeholder 28">
            <a:extLst>
              <a:ext uri="{FF2B5EF4-FFF2-40B4-BE49-F238E27FC236}">
                <a16:creationId xmlns:a16="http://schemas.microsoft.com/office/drawing/2014/main" id="{8B95AADC-ECAD-4E90-9886-0D81F44EBF7E}"/>
              </a:ext>
            </a:extLst>
          </p:cNvPr>
          <p:cNvSpPr>
            <a:spLocks noGrp="1"/>
          </p:cNvSpPr>
          <p:nvPr>
            <p:ph type="sldNum" sz="quarter" idx="12"/>
          </p:nvPr>
        </p:nvSpPr>
        <p:spPr/>
        <p:txBody>
          <a:bodyPr/>
          <a:lstStyle>
            <a:lvl1pPr>
              <a:defRPr/>
            </a:lvl1pPr>
          </a:lstStyle>
          <a:p>
            <a:fld id="{B35296EF-79DD-4BF8-887F-4986791C2D6B}" type="slidenum">
              <a:rPr lang="ru-RU" altLang="en-US"/>
              <a:pPr/>
              <a:t>‹#›</a:t>
            </a:fld>
            <a:endParaRPr lang="ru-RU" altLang="en-US"/>
          </a:p>
        </p:txBody>
      </p:sp>
    </p:spTree>
    <p:extLst>
      <p:ext uri="{BB962C8B-B14F-4D97-AF65-F5344CB8AC3E}">
        <p14:creationId xmlns:p14="http://schemas.microsoft.com/office/powerpoint/2010/main" val="30382498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a:extLst>
              <a:ext uri="{FF2B5EF4-FFF2-40B4-BE49-F238E27FC236}">
                <a16:creationId xmlns:a16="http://schemas.microsoft.com/office/drawing/2014/main" id="{18546E6D-1CC6-46FC-AC44-E9F97941E0BB}"/>
              </a:ext>
            </a:extLst>
          </p:cNvPr>
          <p:cNvSpPr>
            <a:spLocks noGrp="1"/>
          </p:cNvSpPr>
          <p:nvPr>
            <p:ph type="dt" sz="half" idx="10"/>
          </p:nvPr>
        </p:nvSpPr>
        <p:spPr/>
        <p:txBody>
          <a:bodyPr/>
          <a:lstStyle>
            <a:lvl1pPr>
              <a:defRPr/>
            </a:lvl1pPr>
          </a:lstStyle>
          <a:p>
            <a:pPr>
              <a:defRPr/>
            </a:pPr>
            <a:endParaRPr lang="ru-RU"/>
          </a:p>
        </p:txBody>
      </p:sp>
      <p:sp>
        <p:nvSpPr>
          <p:cNvPr id="5" name="Footer Placeholder 2">
            <a:extLst>
              <a:ext uri="{FF2B5EF4-FFF2-40B4-BE49-F238E27FC236}">
                <a16:creationId xmlns:a16="http://schemas.microsoft.com/office/drawing/2014/main" id="{BA2728D9-70F9-4056-B098-747B18DCC983}"/>
              </a:ext>
            </a:extLst>
          </p:cNvPr>
          <p:cNvSpPr>
            <a:spLocks noGrp="1"/>
          </p:cNvSpPr>
          <p:nvPr>
            <p:ph type="ftr" sz="quarter" idx="11"/>
          </p:nvPr>
        </p:nvSpPr>
        <p:spPr/>
        <p:txBody>
          <a:bodyPr/>
          <a:lstStyle>
            <a:lvl1pPr>
              <a:defRPr/>
            </a:lvl1pPr>
          </a:lstStyle>
          <a:p>
            <a:pPr>
              <a:defRPr/>
            </a:pPr>
            <a:endParaRPr lang="ru-RU"/>
          </a:p>
        </p:txBody>
      </p:sp>
      <p:sp>
        <p:nvSpPr>
          <p:cNvPr id="6" name="Slide Number Placeholder 22">
            <a:extLst>
              <a:ext uri="{FF2B5EF4-FFF2-40B4-BE49-F238E27FC236}">
                <a16:creationId xmlns:a16="http://schemas.microsoft.com/office/drawing/2014/main" id="{7915BCD2-D5A0-4C29-8E9D-97D9D129AEDB}"/>
              </a:ext>
            </a:extLst>
          </p:cNvPr>
          <p:cNvSpPr>
            <a:spLocks noGrp="1"/>
          </p:cNvSpPr>
          <p:nvPr>
            <p:ph type="sldNum" sz="quarter" idx="12"/>
          </p:nvPr>
        </p:nvSpPr>
        <p:spPr/>
        <p:txBody>
          <a:bodyPr/>
          <a:lstStyle>
            <a:lvl1pPr>
              <a:defRPr/>
            </a:lvl1pPr>
          </a:lstStyle>
          <a:p>
            <a:fld id="{B26DA26E-CC61-4007-8D89-A851E4551C80}" type="slidenum">
              <a:rPr lang="ru-RU" altLang="en-US"/>
              <a:pPr/>
              <a:t>‹#›</a:t>
            </a:fld>
            <a:endParaRPr lang="ru-RU" altLang="en-US"/>
          </a:p>
        </p:txBody>
      </p:sp>
    </p:spTree>
    <p:extLst>
      <p:ext uri="{BB962C8B-B14F-4D97-AF65-F5344CB8AC3E}">
        <p14:creationId xmlns:p14="http://schemas.microsoft.com/office/powerpoint/2010/main" val="16186803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609600" y="274639"/>
            <a:ext cx="5867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a:extLst>
              <a:ext uri="{FF2B5EF4-FFF2-40B4-BE49-F238E27FC236}">
                <a16:creationId xmlns:a16="http://schemas.microsoft.com/office/drawing/2014/main" id="{A6E10320-55C2-4B12-9812-BF46B353E0FE}"/>
              </a:ext>
            </a:extLst>
          </p:cNvPr>
          <p:cNvSpPr>
            <a:spLocks noGrp="1"/>
          </p:cNvSpPr>
          <p:nvPr>
            <p:ph type="dt" sz="half" idx="10"/>
          </p:nvPr>
        </p:nvSpPr>
        <p:spPr/>
        <p:txBody>
          <a:bodyPr/>
          <a:lstStyle>
            <a:lvl1pPr>
              <a:defRPr/>
            </a:lvl1pPr>
          </a:lstStyle>
          <a:p>
            <a:pPr>
              <a:defRPr/>
            </a:pPr>
            <a:endParaRPr lang="ru-RU"/>
          </a:p>
        </p:txBody>
      </p:sp>
      <p:sp>
        <p:nvSpPr>
          <p:cNvPr id="5" name="Footer Placeholder 2">
            <a:extLst>
              <a:ext uri="{FF2B5EF4-FFF2-40B4-BE49-F238E27FC236}">
                <a16:creationId xmlns:a16="http://schemas.microsoft.com/office/drawing/2014/main" id="{E0AFCD28-3CD9-4715-94D7-D063AE4E6733}"/>
              </a:ext>
            </a:extLst>
          </p:cNvPr>
          <p:cNvSpPr>
            <a:spLocks noGrp="1"/>
          </p:cNvSpPr>
          <p:nvPr>
            <p:ph type="ftr" sz="quarter" idx="11"/>
          </p:nvPr>
        </p:nvSpPr>
        <p:spPr/>
        <p:txBody>
          <a:bodyPr/>
          <a:lstStyle>
            <a:lvl1pPr>
              <a:defRPr/>
            </a:lvl1pPr>
          </a:lstStyle>
          <a:p>
            <a:pPr>
              <a:defRPr/>
            </a:pPr>
            <a:endParaRPr lang="ru-RU"/>
          </a:p>
        </p:txBody>
      </p:sp>
      <p:sp>
        <p:nvSpPr>
          <p:cNvPr id="6" name="Slide Number Placeholder 22">
            <a:extLst>
              <a:ext uri="{FF2B5EF4-FFF2-40B4-BE49-F238E27FC236}">
                <a16:creationId xmlns:a16="http://schemas.microsoft.com/office/drawing/2014/main" id="{DA6E70DB-87D9-4152-BAEF-C8FFFE925B40}"/>
              </a:ext>
            </a:extLst>
          </p:cNvPr>
          <p:cNvSpPr>
            <a:spLocks noGrp="1"/>
          </p:cNvSpPr>
          <p:nvPr>
            <p:ph type="sldNum" sz="quarter" idx="12"/>
          </p:nvPr>
        </p:nvSpPr>
        <p:spPr/>
        <p:txBody>
          <a:bodyPr/>
          <a:lstStyle>
            <a:lvl1pPr>
              <a:defRPr/>
            </a:lvl1pPr>
          </a:lstStyle>
          <a:p>
            <a:fld id="{8FC35F6D-B42E-446F-ACAC-98437E1675D3}" type="slidenum">
              <a:rPr lang="ru-RU" altLang="en-US"/>
              <a:pPr/>
              <a:t>‹#›</a:t>
            </a:fld>
            <a:endParaRPr lang="ru-RU" altLang="en-US"/>
          </a:p>
        </p:txBody>
      </p:sp>
    </p:spTree>
    <p:extLst>
      <p:ext uri="{BB962C8B-B14F-4D97-AF65-F5344CB8AC3E}">
        <p14:creationId xmlns:p14="http://schemas.microsoft.com/office/powerpoint/2010/main" val="17267849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7813"/>
            <a:ext cx="8229600" cy="1139825"/>
          </a:xfrm>
        </p:spPr>
        <p:txBody>
          <a:bodyPr/>
          <a:lstStyle/>
          <a:p>
            <a:r>
              <a:rPr lang="ru-RU"/>
              <a:t>Образец заголовка</a:t>
            </a:r>
          </a:p>
        </p:txBody>
      </p:sp>
      <p:sp>
        <p:nvSpPr>
          <p:cNvPr id="3" name="Текст 2"/>
          <p:cNvSpPr>
            <a:spLocks noGrp="1"/>
          </p:cNvSpPr>
          <p:nvPr>
            <p:ph type="body" sz="half" idx="1"/>
          </p:nvPr>
        </p:nvSpPr>
        <p:spPr>
          <a:xfrm>
            <a:off x="457200" y="1600200"/>
            <a:ext cx="4038600" cy="453072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0"/>
            <a:ext cx="4038600" cy="453072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Date Placeholder 13">
            <a:extLst>
              <a:ext uri="{FF2B5EF4-FFF2-40B4-BE49-F238E27FC236}">
                <a16:creationId xmlns:a16="http://schemas.microsoft.com/office/drawing/2014/main" id="{A4A87903-19A7-40BE-B810-D693EBC1A546}"/>
              </a:ext>
            </a:extLst>
          </p:cNvPr>
          <p:cNvSpPr>
            <a:spLocks noGrp="1"/>
          </p:cNvSpPr>
          <p:nvPr>
            <p:ph type="dt" sz="half" idx="10"/>
          </p:nvPr>
        </p:nvSpPr>
        <p:spPr/>
        <p:txBody>
          <a:bodyPr/>
          <a:lstStyle>
            <a:lvl1pPr>
              <a:defRPr/>
            </a:lvl1pPr>
          </a:lstStyle>
          <a:p>
            <a:pPr>
              <a:defRPr/>
            </a:pPr>
            <a:endParaRPr lang="ru-RU"/>
          </a:p>
        </p:txBody>
      </p:sp>
      <p:sp>
        <p:nvSpPr>
          <p:cNvPr id="6" name="Footer Placeholder 2">
            <a:extLst>
              <a:ext uri="{FF2B5EF4-FFF2-40B4-BE49-F238E27FC236}">
                <a16:creationId xmlns:a16="http://schemas.microsoft.com/office/drawing/2014/main" id="{F3E4E369-9488-480C-B090-4ED3F8403A54}"/>
              </a:ext>
            </a:extLst>
          </p:cNvPr>
          <p:cNvSpPr>
            <a:spLocks noGrp="1"/>
          </p:cNvSpPr>
          <p:nvPr>
            <p:ph type="ftr" sz="quarter" idx="11"/>
          </p:nvPr>
        </p:nvSpPr>
        <p:spPr/>
        <p:txBody>
          <a:bodyPr/>
          <a:lstStyle>
            <a:lvl1pPr>
              <a:defRPr/>
            </a:lvl1pPr>
          </a:lstStyle>
          <a:p>
            <a:pPr>
              <a:defRPr/>
            </a:pPr>
            <a:endParaRPr lang="ru-RU"/>
          </a:p>
        </p:txBody>
      </p:sp>
      <p:sp>
        <p:nvSpPr>
          <p:cNvPr id="7" name="Slide Number Placeholder 22">
            <a:extLst>
              <a:ext uri="{FF2B5EF4-FFF2-40B4-BE49-F238E27FC236}">
                <a16:creationId xmlns:a16="http://schemas.microsoft.com/office/drawing/2014/main" id="{B5165440-9D1C-443F-AB7F-1A915116B768}"/>
              </a:ext>
            </a:extLst>
          </p:cNvPr>
          <p:cNvSpPr>
            <a:spLocks noGrp="1"/>
          </p:cNvSpPr>
          <p:nvPr>
            <p:ph type="sldNum" sz="quarter" idx="12"/>
          </p:nvPr>
        </p:nvSpPr>
        <p:spPr/>
        <p:txBody>
          <a:bodyPr/>
          <a:lstStyle>
            <a:lvl1pPr>
              <a:defRPr/>
            </a:lvl1pPr>
          </a:lstStyle>
          <a:p>
            <a:fld id="{B1DB1056-A9B3-4BF9-9F9E-D1930ED5F832}" type="slidenum">
              <a:rPr lang="ru-RU" altLang="en-US"/>
              <a:pPr/>
              <a:t>‹#›</a:t>
            </a:fld>
            <a:endParaRPr lang="ru-RU" altLang="en-US"/>
          </a:p>
        </p:txBody>
      </p:sp>
    </p:spTree>
    <p:extLst>
      <p:ext uri="{BB962C8B-B14F-4D97-AF65-F5344CB8AC3E}">
        <p14:creationId xmlns:p14="http://schemas.microsoft.com/office/powerpoint/2010/main" val="3610862756"/>
      </p:ext>
    </p:extLst>
  </p:cSld>
  <p:clrMapOvr>
    <a:masterClrMapping/>
  </p:clrMapOvr>
  <p:transition spd="med">
    <p:pull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OverTx">
  <p:cSld name="Заголовок и два объекта над текст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7813"/>
            <a:ext cx="8229600" cy="1139825"/>
          </a:xfrm>
        </p:spPr>
        <p:txBody>
          <a:bodyPr/>
          <a:lstStyle/>
          <a:p>
            <a:r>
              <a:rPr lang="ru-RU"/>
              <a:t>Образец заголовка</a:t>
            </a:r>
          </a:p>
        </p:txBody>
      </p:sp>
      <p:sp>
        <p:nvSpPr>
          <p:cNvPr id="3" name="Содержимое 2"/>
          <p:cNvSpPr>
            <a:spLocks noGrp="1"/>
          </p:cNvSpPr>
          <p:nvPr>
            <p:ph sz="quarter" idx="1"/>
          </p:nvPr>
        </p:nvSpPr>
        <p:spPr>
          <a:xfrm>
            <a:off x="457200" y="1600200"/>
            <a:ext cx="4038600" cy="218916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quarter" idx="2"/>
          </p:nvPr>
        </p:nvSpPr>
        <p:spPr>
          <a:xfrm>
            <a:off x="4648200" y="1600200"/>
            <a:ext cx="4038600" cy="218916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half" idx="3"/>
          </p:nvPr>
        </p:nvSpPr>
        <p:spPr>
          <a:xfrm>
            <a:off x="457200" y="3941763"/>
            <a:ext cx="8229600" cy="218916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Date Placeholder 13">
            <a:extLst>
              <a:ext uri="{FF2B5EF4-FFF2-40B4-BE49-F238E27FC236}">
                <a16:creationId xmlns:a16="http://schemas.microsoft.com/office/drawing/2014/main" id="{C85CF6CC-BDE7-4495-BF85-2D6BD86013A9}"/>
              </a:ext>
            </a:extLst>
          </p:cNvPr>
          <p:cNvSpPr>
            <a:spLocks noGrp="1"/>
          </p:cNvSpPr>
          <p:nvPr>
            <p:ph type="dt" sz="half" idx="10"/>
          </p:nvPr>
        </p:nvSpPr>
        <p:spPr/>
        <p:txBody>
          <a:bodyPr/>
          <a:lstStyle>
            <a:lvl1pPr>
              <a:defRPr/>
            </a:lvl1pPr>
          </a:lstStyle>
          <a:p>
            <a:pPr>
              <a:defRPr/>
            </a:pPr>
            <a:endParaRPr lang="ru-RU"/>
          </a:p>
        </p:txBody>
      </p:sp>
      <p:sp>
        <p:nvSpPr>
          <p:cNvPr id="7" name="Footer Placeholder 2">
            <a:extLst>
              <a:ext uri="{FF2B5EF4-FFF2-40B4-BE49-F238E27FC236}">
                <a16:creationId xmlns:a16="http://schemas.microsoft.com/office/drawing/2014/main" id="{E9F06EDF-C6F9-4718-9EA8-67389685F40B}"/>
              </a:ext>
            </a:extLst>
          </p:cNvPr>
          <p:cNvSpPr>
            <a:spLocks noGrp="1"/>
          </p:cNvSpPr>
          <p:nvPr>
            <p:ph type="ftr" sz="quarter" idx="11"/>
          </p:nvPr>
        </p:nvSpPr>
        <p:spPr/>
        <p:txBody>
          <a:bodyPr/>
          <a:lstStyle>
            <a:lvl1pPr>
              <a:defRPr/>
            </a:lvl1pPr>
          </a:lstStyle>
          <a:p>
            <a:pPr>
              <a:defRPr/>
            </a:pPr>
            <a:endParaRPr lang="ru-RU"/>
          </a:p>
        </p:txBody>
      </p:sp>
      <p:sp>
        <p:nvSpPr>
          <p:cNvPr id="8" name="Slide Number Placeholder 22">
            <a:extLst>
              <a:ext uri="{FF2B5EF4-FFF2-40B4-BE49-F238E27FC236}">
                <a16:creationId xmlns:a16="http://schemas.microsoft.com/office/drawing/2014/main" id="{95C919F3-8AC9-487C-BD73-71F7DB2FA843}"/>
              </a:ext>
            </a:extLst>
          </p:cNvPr>
          <p:cNvSpPr>
            <a:spLocks noGrp="1"/>
          </p:cNvSpPr>
          <p:nvPr>
            <p:ph type="sldNum" sz="quarter" idx="12"/>
          </p:nvPr>
        </p:nvSpPr>
        <p:spPr/>
        <p:txBody>
          <a:bodyPr/>
          <a:lstStyle>
            <a:lvl1pPr>
              <a:defRPr/>
            </a:lvl1pPr>
          </a:lstStyle>
          <a:p>
            <a:fld id="{80E503D4-3B74-4498-860C-F4C4626BA0DB}" type="slidenum">
              <a:rPr lang="ru-RU" altLang="en-US"/>
              <a:pPr/>
              <a:t>‹#›</a:t>
            </a:fld>
            <a:endParaRPr lang="ru-RU" altLang="en-US"/>
          </a:p>
        </p:txBody>
      </p:sp>
    </p:spTree>
    <p:extLst>
      <p:ext uri="{BB962C8B-B14F-4D97-AF65-F5344CB8AC3E}">
        <p14:creationId xmlns:p14="http://schemas.microsoft.com/office/powerpoint/2010/main" val="379453167"/>
      </p:ext>
    </p:extLst>
  </p:cSld>
  <p:clrMapOvr>
    <a:masterClrMapping/>
  </p:clrMapOvr>
  <p:transition spd="med">
    <p:pull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OverObj">
  <p:cSld name="Заголовок и текст над объект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7813"/>
            <a:ext cx="8229600" cy="1139825"/>
          </a:xfrm>
        </p:spPr>
        <p:txBody>
          <a:bodyPr/>
          <a:lstStyle/>
          <a:p>
            <a:r>
              <a:rPr lang="ru-RU"/>
              <a:t>Образец заголовка</a:t>
            </a:r>
          </a:p>
        </p:txBody>
      </p:sp>
      <p:sp>
        <p:nvSpPr>
          <p:cNvPr id="3" name="Текст 2"/>
          <p:cNvSpPr>
            <a:spLocks noGrp="1"/>
          </p:cNvSpPr>
          <p:nvPr>
            <p:ph type="body" sz="half" idx="1"/>
          </p:nvPr>
        </p:nvSpPr>
        <p:spPr>
          <a:xfrm>
            <a:off x="457200" y="1600200"/>
            <a:ext cx="8229600" cy="218916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57200" y="3941763"/>
            <a:ext cx="8229600" cy="218916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Date Placeholder 13">
            <a:extLst>
              <a:ext uri="{FF2B5EF4-FFF2-40B4-BE49-F238E27FC236}">
                <a16:creationId xmlns:a16="http://schemas.microsoft.com/office/drawing/2014/main" id="{C26DE8AF-DFAE-41D1-B4B7-7FF93DF94E6A}"/>
              </a:ext>
            </a:extLst>
          </p:cNvPr>
          <p:cNvSpPr>
            <a:spLocks noGrp="1"/>
          </p:cNvSpPr>
          <p:nvPr>
            <p:ph type="dt" sz="half" idx="10"/>
          </p:nvPr>
        </p:nvSpPr>
        <p:spPr/>
        <p:txBody>
          <a:bodyPr/>
          <a:lstStyle>
            <a:lvl1pPr>
              <a:defRPr/>
            </a:lvl1pPr>
          </a:lstStyle>
          <a:p>
            <a:pPr>
              <a:defRPr/>
            </a:pPr>
            <a:endParaRPr lang="ru-RU"/>
          </a:p>
        </p:txBody>
      </p:sp>
      <p:sp>
        <p:nvSpPr>
          <p:cNvPr id="6" name="Footer Placeholder 2">
            <a:extLst>
              <a:ext uri="{FF2B5EF4-FFF2-40B4-BE49-F238E27FC236}">
                <a16:creationId xmlns:a16="http://schemas.microsoft.com/office/drawing/2014/main" id="{7DDFC25C-A5C3-4E2E-81E2-0C2DAC79797E}"/>
              </a:ext>
            </a:extLst>
          </p:cNvPr>
          <p:cNvSpPr>
            <a:spLocks noGrp="1"/>
          </p:cNvSpPr>
          <p:nvPr>
            <p:ph type="ftr" sz="quarter" idx="11"/>
          </p:nvPr>
        </p:nvSpPr>
        <p:spPr/>
        <p:txBody>
          <a:bodyPr/>
          <a:lstStyle>
            <a:lvl1pPr>
              <a:defRPr/>
            </a:lvl1pPr>
          </a:lstStyle>
          <a:p>
            <a:pPr>
              <a:defRPr/>
            </a:pPr>
            <a:endParaRPr lang="ru-RU"/>
          </a:p>
        </p:txBody>
      </p:sp>
      <p:sp>
        <p:nvSpPr>
          <p:cNvPr id="7" name="Slide Number Placeholder 22">
            <a:extLst>
              <a:ext uri="{FF2B5EF4-FFF2-40B4-BE49-F238E27FC236}">
                <a16:creationId xmlns:a16="http://schemas.microsoft.com/office/drawing/2014/main" id="{CCA5A531-2F1E-4E63-B783-ABD5F266C610}"/>
              </a:ext>
            </a:extLst>
          </p:cNvPr>
          <p:cNvSpPr>
            <a:spLocks noGrp="1"/>
          </p:cNvSpPr>
          <p:nvPr>
            <p:ph type="sldNum" sz="quarter" idx="12"/>
          </p:nvPr>
        </p:nvSpPr>
        <p:spPr/>
        <p:txBody>
          <a:bodyPr/>
          <a:lstStyle>
            <a:lvl1pPr>
              <a:defRPr/>
            </a:lvl1pPr>
          </a:lstStyle>
          <a:p>
            <a:fld id="{55B62FCE-D573-45EF-B341-D8DB6538AC60}" type="slidenum">
              <a:rPr lang="ru-RU" altLang="en-US"/>
              <a:pPr/>
              <a:t>‹#›</a:t>
            </a:fld>
            <a:endParaRPr lang="ru-RU" altLang="en-US"/>
          </a:p>
        </p:txBody>
      </p:sp>
    </p:spTree>
    <p:extLst>
      <p:ext uri="{BB962C8B-B14F-4D97-AF65-F5344CB8AC3E}">
        <p14:creationId xmlns:p14="http://schemas.microsoft.com/office/powerpoint/2010/main" val="4202213656"/>
      </p:ext>
    </p:extLst>
  </p:cSld>
  <p:clrMapOvr>
    <a:masterClrMapping/>
  </p:clrMapOvr>
  <p:transition spd="med">
    <p:pull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a:extLst>
              <a:ext uri="{FF2B5EF4-FFF2-40B4-BE49-F238E27FC236}">
                <a16:creationId xmlns:a16="http://schemas.microsoft.com/office/drawing/2014/main" id="{9FFB8B4A-80EA-4F14-A469-939FF2AFB22A}"/>
              </a:ext>
            </a:extLst>
          </p:cNvPr>
          <p:cNvSpPr>
            <a:spLocks noGrp="1"/>
          </p:cNvSpPr>
          <p:nvPr>
            <p:ph type="dt" sz="half" idx="10"/>
          </p:nvPr>
        </p:nvSpPr>
        <p:spPr/>
        <p:txBody>
          <a:bodyPr/>
          <a:lstStyle>
            <a:lvl1pPr>
              <a:defRPr/>
            </a:lvl1pPr>
          </a:lstStyle>
          <a:p>
            <a:pPr>
              <a:defRPr/>
            </a:pPr>
            <a:endParaRPr lang="ru-RU"/>
          </a:p>
        </p:txBody>
      </p:sp>
      <p:sp>
        <p:nvSpPr>
          <p:cNvPr id="5" name="Footer Placeholder 2">
            <a:extLst>
              <a:ext uri="{FF2B5EF4-FFF2-40B4-BE49-F238E27FC236}">
                <a16:creationId xmlns:a16="http://schemas.microsoft.com/office/drawing/2014/main" id="{56433C2D-0CCE-4FFE-AEA9-30F802DF40E9}"/>
              </a:ext>
            </a:extLst>
          </p:cNvPr>
          <p:cNvSpPr>
            <a:spLocks noGrp="1"/>
          </p:cNvSpPr>
          <p:nvPr>
            <p:ph type="ftr" sz="quarter" idx="11"/>
          </p:nvPr>
        </p:nvSpPr>
        <p:spPr/>
        <p:txBody>
          <a:bodyPr/>
          <a:lstStyle>
            <a:lvl1pPr>
              <a:defRPr/>
            </a:lvl1pPr>
          </a:lstStyle>
          <a:p>
            <a:pPr>
              <a:defRPr/>
            </a:pPr>
            <a:endParaRPr lang="ru-RU"/>
          </a:p>
        </p:txBody>
      </p:sp>
      <p:sp>
        <p:nvSpPr>
          <p:cNvPr id="6" name="Slide Number Placeholder 22">
            <a:extLst>
              <a:ext uri="{FF2B5EF4-FFF2-40B4-BE49-F238E27FC236}">
                <a16:creationId xmlns:a16="http://schemas.microsoft.com/office/drawing/2014/main" id="{BD62D857-219D-475A-8500-005B0EA38437}"/>
              </a:ext>
            </a:extLst>
          </p:cNvPr>
          <p:cNvSpPr>
            <a:spLocks noGrp="1"/>
          </p:cNvSpPr>
          <p:nvPr>
            <p:ph type="sldNum" sz="quarter" idx="12"/>
          </p:nvPr>
        </p:nvSpPr>
        <p:spPr/>
        <p:txBody>
          <a:bodyPr/>
          <a:lstStyle>
            <a:lvl1pPr>
              <a:defRPr/>
            </a:lvl1pPr>
          </a:lstStyle>
          <a:p>
            <a:fld id="{7CC81D19-5B87-444C-B277-92190CFB41F0}" type="slidenum">
              <a:rPr lang="ru-RU" altLang="en-US"/>
              <a:pPr/>
              <a:t>‹#›</a:t>
            </a:fld>
            <a:endParaRPr lang="ru-RU" altLang="en-US"/>
          </a:p>
        </p:txBody>
      </p:sp>
    </p:spTree>
    <p:extLst>
      <p:ext uri="{BB962C8B-B14F-4D97-AF65-F5344CB8AC3E}">
        <p14:creationId xmlns:p14="http://schemas.microsoft.com/office/powerpoint/2010/main" val="6576216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Freeform 17">
            <a:extLst>
              <a:ext uri="{FF2B5EF4-FFF2-40B4-BE49-F238E27FC236}">
                <a16:creationId xmlns:a16="http://schemas.microsoft.com/office/drawing/2014/main" id="{D7C95CB7-D390-4E71-911F-5689D0733DF2}"/>
              </a:ext>
            </a:extLst>
          </p:cNvPr>
          <p:cNvSpPr>
            <a:spLocks/>
          </p:cNvSpPr>
          <p:nvPr/>
        </p:nvSpPr>
        <p:spPr bwMode="auto">
          <a:xfrm>
            <a:off x="4829175" y="1073150"/>
            <a:ext cx="4321175"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a:lstStyle/>
          <a:p>
            <a:pPr>
              <a:defRPr/>
            </a:pPr>
            <a:endParaRPr lang="en-US">
              <a:latin typeface="Arial" charset="0"/>
            </a:endParaRPr>
          </a:p>
        </p:txBody>
      </p:sp>
      <p:sp>
        <p:nvSpPr>
          <p:cNvPr id="5" name="Freeform 18">
            <a:extLst>
              <a:ext uri="{FF2B5EF4-FFF2-40B4-BE49-F238E27FC236}">
                <a16:creationId xmlns:a16="http://schemas.microsoft.com/office/drawing/2014/main" id="{AB0B118C-0831-4F38-AE9B-EAF1F994C75C}"/>
              </a:ext>
            </a:extLst>
          </p:cNvPr>
          <p:cNvSpPr>
            <a:spLocks/>
          </p:cNvSpPr>
          <p:nvPr/>
        </p:nvSpPr>
        <p:spPr bwMode="auto">
          <a:xfrm>
            <a:off x="374650" y="0"/>
            <a:ext cx="5513388" cy="6615113"/>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a:lstStyle/>
          <a:p>
            <a:pPr>
              <a:defRPr/>
            </a:pPr>
            <a:endParaRPr lang="en-US">
              <a:latin typeface="Arial" charset="0"/>
            </a:endParaRPr>
          </a:p>
        </p:txBody>
      </p:sp>
      <p:sp>
        <p:nvSpPr>
          <p:cNvPr id="6" name="Freeform 19">
            <a:extLst>
              <a:ext uri="{FF2B5EF4-FFF2-40B4-BE49-F238E27FC236}">
                <a16:creationId xmlns:a16="http://schemas.microsoft.com/office/drawing/2014/main" id="{AF95AECC-7302-4A52-B878-828CDCC786BB}"/>
              </a:ext>
            </a:extLst>
          </p:cNvPr>
          <p:cNvSpPr>
            <a:spLocks/>
          </p:cNvSpPr>
          <p:nvPr/>
        </p:nvSpPr>
        <p:spPr bwMode="auto">
          <a:xfrm rot="5236414">
            <a:off x="4461669" y="1483519"/>
            <a:ext cx="4114800" cy="1189038"/>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a:lstStyle/>
          <a:p>
            <a:pPr>
              <a:defRPr/>
            </a:pPr>
            <a:endParaRPr lang="en-US">
              <a:latin typeface="Arial" charset="0"/>
            </a:endParaRPr>
          </a:p>
        </p:txBody>
      </p:sp>
      <p:sp>
        <p:nvSpPr>
          <p:cNvPr id="7" name="Freeform 20">
            <a:extLst>
              <a:ext uri="{FF2B5EF4-FFF2-40B4-BE49-F238E27FC236}">
                <a16:creationId xmlns:a16="http://schemas.microsoft.com/office/drawing/2014/main" id="{61B9CEB0-3700-4896-BFE5-4EBB73A16FD6}"/>
              </a:ext>
            </a:extLst>
          </p:cNvPr>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a:latin typeface="Arial" charset="0"/>
            </a:endParaRPr>
          </a:p>
        </p:txBody>
      </p:sp>
      <p:sp>
        <p:nvSpPr>
          <p:cNvPr id="8" name="Freeform 23">
            <a:extLst>
              <a:ext uri="{FF2B5EF4-FFF2-40B4-BE49-F238E27FC236}">
                <a16:creationId xmlns:a16="http://schemas.microsoft.com/office/drawing/2014/main" id="{9EC08394-ECA9-42A4-8FAE-EE16155599C8}"/>
              </a:ext>
            </a:extLst>
          </p:cNvPr>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a:latin typeface="Arial" charset="0"/>
            </a:endParaRPr>
          </a:p>
        </p:txBody>
      </p:sp>
      <p:sp>
        <p:nvSpPr>
          <p:cNvPr id="9" name="Freeform 24">
            <a:extLst>
              <a:ext uri="{FF2B5EF4-FFF2-40B4-BE49-F238E27FC236}">
                <a16:creationId xmlns:a16="http://schemas.microsoft.com/office/drawing/2014/main" id="{C9A7ED0D-8407-42DD-B9C5-2BD6397E663A}"/>
              </a:ext>
            </a:extLst>
          </p:cNvPr>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a:latin typeface="Arial" charset="0"/>
            </a:endParaRPr>
          </a:p>
        </p:txBody>
      </p:sp>
      <p:sp>
        <p:nvSpPr>
          <p:cNvPr id="10" name="Freeform 25">
            <a:extLst>
              <a:ext uri="{FF2B5EF4-FFF2-40B4-BE49-F238E27FC236}">
                <a16:creationId xmlns:a16="http://schemas.microsoft.com/office/drawing/2014/main" id="{2632CA50-03E9-4096-8BED-2EBC44FFA3D4}"/>
              </a:ext>
            </a:extLst>
          </p:cNvPr>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a:latin typeface="Arial" charset="0"/>
            </a:endParaRPr>
          </a:p>
        </p:txBody>
      </p:sp>
      <p:sp>
        <p:nvSpPr>
          <p:cNvPr id="11" name="Freeform 26">
            <a:extLst>
              <a:ext uri="{FF2B5EF4-FFF2-40B4-BE49-F238E27FC236}">
                <a16:creationId xmlns:a16="http://schemas.microsoft.com/office/drawing/2014/main" id="{54DAC685-DCB7-49EB-A18C-92E6A5A2063B}"/>
              </a:ext>
            </a:extLst>
          </p:cNvPr>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a:latin typeface="Arial" charset="0"/>
            </a:endParaRPr>
          </a:p>
        </p:txBody>
      </p:sp>
      <p:sp>
        <p:nvSpPr>
          <p:cNvPr id="12" name="Freeform 27">
            <a:extLst>
              <a:ext uri="{FF2B5EF4-FFF2-40B4-BE49-F238E27FC236}">
                <a16:creationId xmlns:a16="http://schemas.microsoft.com/office/drawing/2014/main" id="{0A4946A5-0AC2-4407-964C-2A32ACA5375E}"/>
              </a:ext>
            </a:extLst>
          </p:cNvPr>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a:latin typeface="Arial" charset="0"/>
            </a:endParaRPr>
          </a:p>
        </p:txBody>
      </p:sp>
      <p:sp>
        <p:nvSpPr>
          <p:cNvPr id="13" name="Freeform 28">
            <a:extLst>
              <a:ext uri="{FF2B5EF4-FFF2-40B4-BE49-F238E27FC236}">
                <a16:creationId xmlns:a16="http://schemas.microsoft.com/office/drawing/2014/main" id="{23CEB8EA-59CA-4EFC-9A40-67DC63802A81}"/>
              </a:ext>
            </a:extLst>
          </p:cNvPr>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a:latin typeface="Arial" charset="0"/>
            </a:endParaRPr>
          </a:p>
        </p:txBody>
      </p:sp>
      <p:sp>
        <p:nvSpPr>
          <p:cNvPr id="14" name="Freeform 29">
            <a:extLst>
              <a:ext uri="{FF2B5EF4-FFF2-40B4-BE49-F238E27FC236}">
                <a16:creationId xmlns:a16="http://schemas.microsoft.com/office/drawing/2014/main" id="{A17B68B7-DBD3-4DCB-A915-EC456BEB3585}"/>
              </a:ext>
            </a:extLst>
          </p:cNvPr>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a:latin typeface="Arial" charset="0"/>
            </a:endParaRPr>
          </a:p>
        </p:txBody>
      </p:sp>
      <p:sp>
        <p:nvSpPr>
          <p:cNvPr id="15" name="Freeform 30">
            <a:extLst>
              <a:ext uri="{FF2B5EF4-FFF2-40B4-BE49-F238E27FC236}">
                <a16:creationId xmlns:a16="http://schemas.microsoft.com/office/drawing/2014/main" id="{E518323B-2FF9-403C-B1DB-19B702F7FEF2}"/>
              </a:ext>
            </a:extLst>
          </p:cNvPr>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a:latin typeface="Arial" charset="0"/>
            </a:endParaRPr>
          </a:p>
        </p:txBody>
      </p:sp>
      <p:sp>
        <p:nvSpPr>
          <p:cNvPr id="16" name="Freeform 31">
            <a:extLst>
              <a:ext uri="{FF2B5EF4-FFF2-40B4-BE49-F238E27FC236}">
                <a16:creationId xmlns:a16="http://schemas.microsoft.com/office/drawing/2014/main" id="{82539E24-9855-4524-B0EB-648EB8B4078D}"/>
              </a:ext>
            </a:extLst>
          </p:cNvPr>
          <p:cNvSpPr>
            <a:spLocks/>
          </p:cNvSpPr>
          <p:nvPr/>
        </p:nvSpPr>
        <p:spPr bwMode="auto">
          <a:xfrm>
            <a:off x="366713"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a:latin typeface="Arial" charset="0"/>
            </a:endParaRPr>
          </a:p>
        </p:txBody>
      </p:sp>
      <p:sp>
        <p:nvSpPr>
          <p:cNvPr id="17" name="Freeform 32">
            <a:extLst>
              <a:ext uri="{FF2B5EF4-FFF2-40B4-BE49-F238E27FC236}">
                <a16:creationId xmlns:a16="http://schemas.microsoft.com/office/drawing/2014/main" id="{8D3419F2-5539-498E-918C-A57B90C32DCC}"/>
              </a:ext>
            </a:extLst>
          </p:cNvPr>
          <p:cNvSpPr>
            <a:spLocks/>
          </p:cNvSpPr>
          <p:nvPr/>
        </p:nvSpPr>
        <p:spPr bwMode="auto">
          <a:xfrm>
            <a:off x="366713"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a:latin typeface="Arial" charset="0"/>
            </a:endParaRPr>
          </a:p>
        </p:txBody>
      </p:sp>
      <p:sp>
        <p:nvSpPr>
          <p:cNvPr id="18" name="Freeform 33">
            <a:extLst>
              <a:ext uri="{FF2B5EF4-FFF2-40B4-BE49-F238E27FC236}">
                <a16:creationId xmlns:a16="http://schemas.microsoft.com/office/drawing/2014/main" id="{4272DF16-7C4B-434F-B66E-3A3CD3213F57}"/>
              </a:ext>
            </a:extLst>
          </p:cNvPr>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a:lstStyle/>
          <a:p>
            <a:pPr>
              <a:defRPr/>
            </a:pPr>
            <a:endParaRPr lang="en-US">
              <a:latin typeface="Arial" charset="0"/>
            </a:endParaRPr>
          </a:p>
        </p:txBody>
      </p:sp>
      <p:sp>
        <p:nvSpPr>
          <p:cNvPr id="19" name="Rectangle 18">
            <a:extLst>
              <a:ext uri="{FF2B5EF4-FFF2-40B4-BE49-F238E27FC236}">
                <a16:creationId xmlns:a16="http://schemas.microsoft.com/office/drawing/2014/main" id="{019B28A6-FDBC-4BDE-BBE0-E0806B1B37DA}"/>
              </a:ext>
            </a:extLst>
          </p:cNvPr>
          <p:cNvSpPr/>
          <p:nvPr/>
        </p:nvSpPr>
        <p:spPr>
          <a:xfrm>
            <a:off x="363538" y="401638"/>
            <a:ext cx="8504237" cy="887412"/>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20" name="Rectangle 19">
            <a:extLst>
              <a:ext uri="{FF2B5EF4-FFF2-40B4-BE49-F238E27FC236}">
                <a16:creationId xmlns:a16="http://schemas.microsoft.com/office/drawing/2014/main" id="{F93388DF-5052-471D-B25B-02AFDA9374E1}"/>
              </a:ext>
            </a:extLst>
          </p:cNvPr>
          <p:cNvSpPr/>
          <p:nvPr/>
        </p:nvSpPr>
        <p:spPr>
          <a:xfrm flipH="1">
            <a:off x="371475" y="681038"/>
            <a:ext cx="26988"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21" name="Rectangle 20">
            <a:extLst>
              <a:ext uri="{FF2B5EF4-FFF2-40B4-BE49-F238E27FC236}">
                <a16:creationId xmlns:a16="http://schemas.microsoft.com/office/drawing/2014/main" id="{119CDF78-09CC-43FE-938A-71166B482A64}"/>
              </a:ext>
            </a:extLst>
          </p:cNvPr>
          <p:cNvSpPr/>
          <p:nvPr/>
        </p:nvSpPr>
        <p:spPr>
          <a:xfrm flipH="1">
            <a:off x="411163" y="681038"/>
            <a:ext cx="26987"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22" name="Rectangle 21">
            <a:extLst>
              <a:ext uri="{FF2B5EF4-FFF2-40B4-BE49-F238E27FC236}">
                <a16:creationId xmlns:a16="http://schemas.microsoft.com/office/drawing/2014/main" id="{E862C1C0-85A0-48C9-915E-AE803F98A85E}"/>
              </a:ext>
            </a:extLst>
          </p:cNvPr>
          <p:cNvSpPr/>
          <p:nvPr/>
        </p:nvSpPr>
        <p:spPr>
          <a:xfrm flipH="1">
            <a:off x="447675"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23" name="Rectangle 22">
            <a:extLst>
              <a:ext uri="{FF2B5EF4-FFF2-40B4-BE49-F238E27FC236}">
                <a16:creationId xmlns:a16="http://schemas.microsoft.com/office/drawing/2014/main" id="{40BF1900-50AD-468F-AA02-94C1587AD857}"/>
              </a:ext>
            </a:extLst>
          </p:cNvPr>
          <p:cNvSpPr/>
          <p:nvPr/>
        </p:nvSpPr>
        <p:spPr>
          <a:xfrm flipH="1">
            <a:off x="476250"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24" name="Rectangle 23">
            <a:extLst>
              <a:ext uri="{FF2B5EF4-FFF2-40B4-BE49-F238E27FC236}">
                <a16:creationId xmlns:a16="http://schemas.microsoft.com/office/drawing/2014/main" id="{4FB0D7CA-7E9D-4ED1-952A-96D632A82CA1}"/>
              </a:ext>
            </a:extLst>
          </p:cNvPr>
          <p:cNvSpPr/>
          <p:nvPr/>
        </p:nvSpPr>
        <p:spPr>
          <a:xfrm>
            <a:off x="500063" y="681038"/>
            <a:ext cx="36512"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3" name="Text Placeholder 2"/>
          <p:cNvSpPr>
            <a:spLocks noGrp="1"/>
          </p:cNvSpPr>
          <p:nvPr>
            <p:ph type="body" idx="1"/>
          </p:nvPr>
        </p:nvSpPr>
        <p:spPr>
          <a:xfrm>
            <a:off x="706902" y="1351672"/>
            <a:ext cx="5718048" cy="977486"/>
          </a:xfrm>
        </p:spPr>
        <p:txBody>
          <a:bodyPr lIns="82296" bIns="0"/>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a:t>Click to edit Master text styles</a:t>
            </a:r>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lang="en-US"/>
              <a:t>Click to edit Master title style</a:t>
            </a:r>
          </a:p>
        </p:txBody>
      </p:sp>
      <p:sp>
        <p:nvSpPr>
          <p:cNvPr id="25" name="Date Placeholder 3">
            <a:extLst>
              <a:ext uri="{FF2B5EF4-FFF2-40B4-BE49-F238E27FC236}">
                <a16:creationId xmlns:a16="http://schemas.microsoft.com/office/drawing/2014/main" id="{63B13E31-21D8-4A35-B4B3-D1C3D9F54DC0}"/>
              </a:ext>
            </a:extLst>
          </p:cNvPr>
          <p:cNvSpPr>
            <a:spLocks noGrp="1"/>
          </p:cNvSpPr>
          <p:nvPr>
            <p:ph type="dt" sz="half" idx="10"/>
          </p:nvPr>
        </p:nvSpPr>
        <p:spPr/>
        <p:txBody>
          <a:bodyPr/>
          <a:lstStyle>
            <a:lvl1pPr>
              <a:defRPr/>
            </a:lvl1pPr>
            <a:extLst/>
          </a:lstStyle>
          <a:p>
            <a:pPr>
              <a:defRPr/>
            </a:pPr>
            <a:endParaRPr lang="ru-RU"/>
          </a:p>
        </p:txBody>
      </p:sp>
      <p:sp>
        <p:nvSpPr>
          <p:cNvPr id="26" name="Footer Placeholder 4">
            <a:extLst>
              <a:ext uri="{FF2B5EF4-FFF2-40B4-BE49-F238E27FC236}">
                <a16:creationId xmlns:a16="http://schemas.microsoft.com/office/drawing/2014/main" id="{955BA069-2401-47F1-B27A-70A2B20F899F}"/>
              </a:ext>
            </a:extLst>
          </p:cNvPr>
          <p:cNvSpPr>
            <a:spLocks noGrp="1"/>
          </p:cNvSpPr>
          <p:nvPr>
            <p:ph type="ftr" sz="quarter" idx="11"/>
          </p:nvPr>
        </p:nvSpPr>
        <p:spPr/>
        <p:txBody>
          <a:bodyPr/>
          <a:lstStyle>
            <a:lvl1pPr>
              <a:defRPr/>
            </a:lvl1pPr>
            <a:extLst/>
          </a:lstStyle>
          <a:p>
            <a:pPr>
              <a:defRPr/>
            </a:pPr>
            <a:endParaRPr lang="ru-RU"/>
          </a:p>
        </p:txBody>
      </p:sp>
      <p:sp>
        <p:nvSpPr>
          <p:cNvPr id="27" name="Slide Number Placeholder 5">
            <a:extLst>
              <a:ext uri="{FF2B5EF4-FFF2-40B4-BE49-F238E27FC236}">
                <a16:creationId xmlns:a16="http://schemas.microsoft.com/office/drawing/2014/main" id="{DD0EC1A4-CF51-42CA-B83A-AF5F2BDCA2B0}"/>
              </a:ext>
            </a:extLst>
          </p:cNvPr>
          <p:cNvSpPr>
            <a:spLocks noGrp="1"/>
          </p:cNvSpPr>
          <p:nvPr>
            <p:ph type="sldNum" sz="quarter" idx="12"/>
          </p:nvPr>
        </p:nvSpPr>
        <p:spPr/>
        <p:txBody>
          <a:bodyPr/>
          <a:lstStyle>
            <a:lvl1pPr>
              <a:defRPr/>
            </a:lvl1pPr>
          </a:lstStyle>
          <a:p>
            <a:fld id="{E51C219D-32F4-47C6-83A6-FF7A5A56F2B3}" type="slidenum">
              <a:rPr lang="ru-RU" altLang="en-US"/>
              <a:pPr/>
              <a:t>‹#›</a:t>
            </a:fld>
            <a:endParaRPr lang="ru-RU" altLang="en-US"/>
          </a:p>
        </p:txBody>
      </p:sp>
    </p:spTree>
    <p:extLst>
      <p:ext uri="{BB962C8B-B14F-4D97-AF65-F5344CB8AC3E}">
        <p14:creationId xmlns:p14="http://schemas.microsoft.com/office/powerpoint/2010/main" val="31645007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p>
            <a:r>
              <a:rPr lang="en-US"/>
              <a:t>Click to edit Master title style</a:t>
            </a:r>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4BB79B9-627F-47B1-97D0-32E8F9919640}"/>
              </a:ext>
            </a:extLst>
          </p:cNvPr>
          <p:cNvSpPr>
            <a:spLocks noGrp="1"/>
          </p:cNvSpPr>
          <p:nvPr>
            <p:ph type="dt" sz="half" idx="10"/>
          </p:nvPr>
        </p:nvSpPr>
        <p:spPr/>
        <p:txBody>
          <a:bodyPr/>
          <a:lstStyle>
            <a:lvl1pPr>
              <a:defRPr/>
            </a:lvl1pPr>
            <a:extLst/>
          </a:lstStyle>
          <a:p>
            <a:pPr>
              <a:defRPr/>
            </a:pPr>
            <a:endParaRPr lang="ru-RU"/>
          </a:p>
        </p:txBody>
      </p:sp>
      <p:sp>
        <p:nvSpPr>
          <p:cNvPr id="6" name="Footer Placeholder 5">
            <a:extLst>
              <a:ext uri="{FF2B5EF4-FFF2-40B4-BE49-F238E27FC236}">
                <a16:creationId xmlns:a16="http://schemas.microsoft.com/office/drawing/2014/main" id="{36A36EF6-09A6-4666-98F5-4AAB524FCE7D}"/>
              </a:ext>
            </a:extLst>
          </p:cNvPr>
          <p:cNvSpPr>
            <a:spLocks noGrp="1"/>
          </p:cNvSpPr>
          <p:nvPr>
            <p:ph type="ftr" sz="quarter" idx="11"/>
          </p:nvPr>
        </p:nvSpPr>
        <p:spPr/>
        <p:txBody>
          <a:bodyPr/>
          <a:lstStyle>
            <a:lvl1pPr>
              <a:defRPr/>
            </a:lvl1pPr>
            <a:extLst/>
          </a:lstStyle>
          <a:p>
            <a:pPr>
              <a:defRPr/>
            </a:pPr>
            <a:endParaRPr lang="ru-RU"/>
          </a:p>
        </p:txBody>
      </p:sp>
      <p:sp>
        <p:nvSpPr>
          <p:cNvPr id="7" name="Slide Number Placeholder 6">
            <a:extLst>
              <a:ext uri="{FF2B5EF4-FFF2-40B4-BE49-F238E27FC236}">
                <a16:creationId xmlns:a16="http://schemas.microsoft.com/office/drawing/2014/main" id="{BDFA1533-ECF8-42E9-8917-6DDA00D09F98}"/>
              </a:ext>
            </a:extLst>
          </p:cNvPr>
          <p:cNvSpPr>
            <a:spLocks noGrp="1"/>
          </p:cNvSpPr>
          <p:nvPr>
            <p:ph type="sldNum" sz="quarter" idx="12"/>
          </p:nvPr>
        </p:nvSpPr>
        <p:spPr/>
        <p:txBody>
          <a:bodyPr/>
          <a:lstStyle>
            <a:lvl1pPr>
              <a:defRPr/>
            </a:lvl1pPr>
          </a:lstStyle>
          <a:p>
            <a:fld id="{3F66D444-B597-42C8-8E0C-0FC04ADBF6DC}" type="slidenum">
              <a:rPr lang="ru-RU" altLang="en-US"/>
              <a:pPr/>
              <a:t>‹#›</a:t>
            </a:fld>
            <a:endParaRPr lang="ru-RU" altLang="en-US"/>
          </a:p>
        </p:txBody>
      </p:sp>
    </p:spTree>
    <p:extLst>
      <p:ext uri="{BB962C8B-B14F-4D97-AF65-F5344CB8AC3E}">
        <p14:creationId xmlns:p14="http://schemas.microsoft.com/office/powerpoint/2010/main" val="15630158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BAE59FA-2708-4C01-8382-E7F57A3D835A}"/>
              </a:ext>
            </a:extLst>
          </p:cNvPr>
          <p:cNvSpPr/>
          <p:nvPr/>
        </p:nvSpPr>
        <p:spPr>
          <a:xfrm>
            <a:off x="0" y="401638"/>
            <a:ext cx="8867775" cy="887412"/>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8" name="Rectangle 7">
            <a:extLst>
              <a:ext uri="{FF2B5EF4-FFF2-40B4-BE49-F238E27FC236}">
                <a16:creationId xmlns:a16="http://schemas.microsoft.com/office/drawing/2014/main" id="{9EE03107-9E17-4C7C-80FB-04423819342A}"/>
              </a:ext>
            </a:extLst>
          </p:cNvPr>
          <p:cNvSpPr/>
          <p:nvPr/>
        </p:nvSpPr>
        <p:spPr>
          <a:xfrm>
            <a:off x="87313" y="681038"/>
            <a:ext cx="46037"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9" name="Rectangle 8">
            <a:extLst>
              <a:ext uri="{FF2B5EF4-FFF2-40B4-BE49-F238E27FC236}">
                <a16:creationId xmlns:a16="http://schemas.microsoft.com/office/drawing/2014/main" id="{4C3C7D94-8288-4B7B-B879-5D78CA16AF10}"/>
              </a:ext>
            </a:extLst>
          </p:cNvPr>
          <p:cNvSpPr/>
          <p:nvPr/>
        </p:nvSpPr>
        <p:spPr>
          <a:xfrm>
            <a:off x="47625" y="681038"/>
            <a:ext cx="26988"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0" name="Rectangle 9">
            <a:extLst>
              <a:ext uri="{FF2B5EF4-FFF2-40B4-BE49-F238E27FC236}">
                <a16:creationId xmlns:a16="http://schemas.microsoft.com/office/drawing/2014/main" id="{CA4187C6-1341-48D4-A06D-7F2618A7C084}"/>
              </a:ext>
            </a:extLst>
          </p:cNvPr>
          <p:cNvSpPr/>
          <p:nvPr/>
        </p:nvSpPr>
        <p:spPr>
          <a:xfrm>
            <a:off x="28575"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1" name="Rectangle 10">
            <a:extLst>
              <a:ext uri="{FF2B5EF4-FFF2-40B4-BE49-F238E27FC236}">
                <a16:creationId xmlns:a16="http://schemas.microsoft.com/office/drawing/2014/main" id="{82F00C8D-4BF9-4A28-9FFB-50FD2943745D}"/>
              </a:ext>
            </a:extLst>
          </p:cNvPr>
          <p:cNvSpPr/>
          <p:nvPr/>
        </p:nvSpPr>
        <p:spPr>
          <a:xfrm>
            <a:off x="0"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2" name="Rectangle 11">
            <a:extLst>
              <a:ext uri="{FF2B5EF4-FFF2-40B4-BE49-F238E27FC236}">
                <a16:creationId xmlns:a16="http://schemas.microsoft.com/office/drawing/2014/main" id="{C1CBBF75-1D71-4ABA-AB8D-243ADD40902E}"/>
              </a:ext>
            </a:extLst>
          </p:cNvPr>
          <p:cNvSpPr/>
          <p:nvPr/>
        </p:nvSpPr>
        <p:spPr>
          <a:xfrm flipH="1">
            <a:off x="149225" y="681038"/>
            <a:ext cx="2857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3" name="Rectangle 12">
            <a:extLst>
              <a:ext uri="{FF2B5EF4-FFF2-40B4-BE49-F238E27FC236}">
                <a16:creationId xmlns:a16="http://schemas.microsoft.com/office/drawing/2014/main" id="{E85D2177-B0C3-47E1-B80F-8C0C0DB4EB27}"/>
              </a:ext>
            </a:extLst>
          </p:cNvPr>
          <p:cNvSpPr/>
          <p:nvPr/>
        </p:nvSpPr>
        <p:spPr>
          <a:xfrm flipH="1">
            <a:off x="188913" y="681038"/>
            <a:ext cx="2857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4" name="Rectangle 13">
            <a:extLst>
              <a:ext uri="{FF2B5EF4-FFF2-40B4-BE49-F238E27FC236}">
                <a16:creationId xmlns:a16="http://schemas.microsoft.com/office/drawing/2014/main" id="{9C92EBB9-32F9-4F7E-AF01-6098F5D3BE55}"/>
              </a:ext>
            </a:extLst>
          </p:cNvPr>
          <p:cNvSpPr/>
          <p:nvPr/>
        </p:nvSpPr>
        <p:spPr>
          <a:xfrm flipH="1">
            <a:off x="227013"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5" name="Rectangle 14">
            <a:extLst>
              <a:ext uri="{FF2B5EF4-FFF2-40B4-BE49-F238E27FC236}">
                <a16:creationId xmlns:a16="http://schemas.microsoft.com/office/drawing/2014/main" id="{2F907355-2EE9-4AB4-8227-B93B53219673}"/>
              </a:ext>
            </a:extLst>
          </p:cNvPr>
          <p:cNvSpPr/>
          <p:nvPr/>
        </p:nvSpPr>
        <p:spPr>
          <a:xfrm flipH="1">
            <a:off x="255588" y="681038"/>
            <a:ext cx="7937"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6" name="Rectangle 15">
            <a:extLst>
              <a:ext uri="{FF2B5EF4-FFF2-40B4-BE49-F238E27FC236}">
                <a16:creationId xmlns:a16="http://schemas.microsoft.com/office/drawing/2014/main" id="{167BDB09-BC23-43C6-BDA5-736F0E5F134B}"/>
              </a:ext>
            </a:extLst>
          </p:cNvPr>
          <p:cNvSpPr/>
          <p:nvPr/>
        </p:nvSpPr>
        <p:spPr>
          <a:xfrm>
            <a:off x="279400" y="681038"/>
            <a:ext cx="36513"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2" name="Title 1"/>
          <p:cNvSpPr>
            <a:spLocks noGrp="1"/>
          </p:cNvSpPr>
          <p:nvPr>
            <p:ph type="title"/>
          </p:nvPr>
        </p:nvSpPr>
        <p:spPr>
          <a:xfrm>
            <a:off x="504824" y="512064"/>
            <a:ext cx="7772400" cy="914400"/>
          </a:xfrm>
        </p:spPr>
        <p:txBody>
          <a:bodyPr/>
          <a:lstStyle>
            <a:lvl1pPr>
              <a:defRPr sz="4000"/>
            </a:lvl1pPr>
            <a:extLst/>
          </a:lstStyle>
          <a:p>
            <a:r>
              <a:rPr lang="en-US"/>
              <a:t>Click to edit Master title style</a:t>
            </a:r>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Date Placeholder 6">
            <a:extLst>
              <a:ext uri="{FF2B5EF4-FFF2-40B4-BE49-F238E27FC236}">
                <a16:creationId xmlns:a16="http://schemas.microsoft.com/office/drawing/2014/main" id="{173C0A59-4B34-43C3-B7CA-3DB6BAE6DB66}"/>
              </a:ext>
            </a:extLst>
          </p:cNvPr>
          <p:cNvSpPr>
            <a:spLocks noGrp="1"/>
          </p:cNvSpPr>
          <p:nvPr>
            <p:ph type="dt" sz="half" idx="10"/>
          </p:nvPr>
        </p:nvSpPr>
        <p:spPr/>
        <p:txBody>
          <a:bodyPr/>
          <a:lstStyle>
            <a:lvl1pPr>
              <a:defRPr/>
            </a:lvl1pPr>
            <a:extLst/>
          </a:lstStyle>
          <a:p>
            <a:pPr>
              <a:defRPr/>
            </a:pPr>
            <a:endParaRPr lang="ru-RU"/>
          </a:p>
        </p:txBody>
      </p:sp>
      <p:sp>
        <p:nvSpPr>
          <p:cNvPr id="18" name="Footer Placeholder 7">
            <a:extLst>
              <a:ext uri="{FF2B5EF4-FFF2-40B4-BE49-F238E27FC236}">
                <a16:creationId xmlns:a16="http://schemas.microsoft.com/office/drawing/2014/main" id="{8B60D0DF-A0D5-4F1B-982E-49BB56FCF000}"/>
              </a:ext>
            </a:extLst>
          </p:cNvPr>
          <p:cNvSpPr>
            <a:spLocks noGrp="1"/>
          </p:cNvSpPr>
          <p:nvPr>
            <p:ph type="ftr" sz="quarter" idx="11"/>
          </p:nvPr>
        </p:nvSpPr>
        <p:spPr/>
        <p:txBody>
          <a:bodyPr/>
          <a:lstStyle>
            <a:lvl1pPr>
              <a:defRPr/>
            </a:lvl1pPr>
            <a:extLst/>
          </a:lstStyle>
          <a:p>
            <a:pPr>
              <a:defRPr/>
            </a:pPr>
            <a:endParaRPr lang="ru-RU"/>
          </a:p>
        </p:txBody>
      </p:sp>
      <p:sp>
        <p:nvSpPr>
          <p:cNvPr id="19" name="Slide Number Placeholder 8">
            <a:extLst>
              <a:ext uri="{FF2B5EF4-FFF2-40B4-BE49-F238E27FC236}">
                <a16:creationId xmlns:a16="http://schemas.microsoft.com/office/drawing/2014/main" id="{F2A587FD-FA93-412D-883D-E891D1617D6C}"/>
              </a:ext>
            </a:extLst>
          </p:cNvPr>
          <p:cNvSpPr>
            <a:spLocks noGrp="1"/>
          </p:cNvSpPr>
          <p:nvPr>
            <p:ph type="sldNum" sz="quarter" idx="12"/>
          </p:nvPr>
        </p:nvSpPr>
        <p:spPr/>
        <p:txBody>
          <a:bodyPr/>
          <a:lstStyle>
            <a:lvl1pPr>
              <a:defRPr/>
            </a:lvl1pPr>
          </a:lstStyle>
          <a:p>
            <a:fld id="{FC841329-A8D0-4DFD-8976-971224A073DD}" type="slidenum">
              <a:rPr lang="ru-RU" altLang="en-US"/>
              <a:pPr/>
              <a:t>‹#›</a:t>
            </a:fld>
            <a:endParaRPr lang="ru-RU" altLang="en-US"/>
          </a:p>
        </p:txBody>
      </p:sp>
    </p:spTree>
    <p:extLst>
      <p:ext uri="{BB962C8B-B14F-4D97-AF65-F5344CB8AC3E}">
        <p14:creationId xmlns:p14="http://schemas.microsoft.com/office/powerpoint/2010/main" val="37706786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lang="en-US"/>
              <a:t>Click to edit Master title style</a:t>
            </a:r>
          </a:p>
        </p:txBody>
      </p:sp>
      <p:sp>
        <p:nvSpPr>
          <p:cNvPr id="3" name="Date Placeholder 13">
            <a:extLst>
              <a:ext uri="{FF2B5EF4-FFF2-40B4-BE49-F238E27FC236}">
                <a16:creationId xmlns:a16="http://schemas.microsoft.com/office/drawing/2014/main" id="{420ADDFE-6801-423C-936F-0D382EB27490}"/>
              </a:ext>
            </a:extLst>
          </p:cNvPr>
          <p:cNvSpPr>
            <a:spLocks noGrp="1"/>
          </p:cNvSpPr>
          <p:nvPr>
            <p:ph type="dt" sz="half" idx="10"/>
          </p:nvPr>
        </p:nvSpPr>
        <p:spPr/>
        <p:txBody>
          <a:bodyPr/>
          <a:lstStyle>
            <a:lvl1pPr>
              <a:defRPr/>
            </a:lvl1pPr>
          </a:lstStyle>
          <a:p>
            <a:pPr>
              <a:defRPr/>
            </a:pPr>
            <a:endParaRPr lang="ru-RU"/>
          </a:p>
        </p:txBody>
      </p:sp>
      <p:sp>
        <p:nvSpPr>
          <p:cNvPr id="4" name="Footer Placeholder 2">
            <a:extLst>
              <a:ext uri="{FF2B5EF4-FFF2-40B4-BE49-F238E27FC236}">
                <a16:creationId xmlns:a16="http://schemas.microsoft.com/office/drawing/2014/main" id="{F28DD04E-B75B-445F-895E-AEC3962D6C2D}"/>
              </a:ext>
            </a:extLst>
          </p:cNvPr>
          <p:cNvSpPr>
            <a:spLocks noGrp="1"/>
          </p:cNvSpPr>
          <p:nvPr>
            <p:ph type="ftr" sz="quarter" idx="11"/>
          </p:nvPr>
        </p:nvSpPr>
        <p:spPr/>
        <p:txBody>
          <a:bodyPr/>
          <a:lstStyle>
            <a:lvl1pPr>
              <a:defRPr/>
            </a:lvl1pPr>
          </a:lstStyle>
          <a:p>
            <a:pPr>
              <a:defRPr/>
            </a:pPr>
            <a:endParaRPr lang="ru-RU"/>
          </a:p>
        </p:txBody>
      </p:sp>
      <p:sp>
        <p:nvSpPr>
          <p:cNvPr id="5" name="Slide Number Placeholder 22">
            <a:extLst>
              <a:ext uri="{FF2B5EF4-FFF2-40B4-BE49-F238E27FC236}">
                <a16:creationId xmlns:a16="http://schemas.microsoft.com/office/drawing/2014/main" id="{BD6D98A8-3A46-4F4C-82E4-E281CC1F77BA}"/>
              </a:ext>
            </a:extLst>
          </p:cNvPr>
          <p:cNvSpPr>
            <a:spLocks noGrp="1"/>
          </p:cNvSpPr>
          <p:nvPr>
            <p:ph type="sldNum" sz="quarter" idx="12"/>
          </p:nvPr>
        </p:nvSpPr>
        <p:spPr/>
        <p:txBody>
          <a:bodyPr/>
          <a:lstStyle>
            <a:lvl1pPr>
              <a:defRPr/>
            </a:lvl1pPr>
          </a:lstStyle>
          <a:p>
            <a:fld id="{851A1536-E17C-4AB9-A091-F0D3727B81D0}" type="slidenum">
              <a:rPr lang="ru-RU" altLang="en-US"/>
              <a:pPr/>
              <a:t>‹#›</a:t>
            </a:fld>
            <a:endParaRPr lang="ru-RU" altLang="en-US"/>
          </a:p>
        </p:txBody>
      </p:sp>
    </p:spTree>
    <p:extLst>
      <p:ext uri="{BB962C8B-B14F-4D97-AF65-F5344CB8AC3E}">
        <p14:creationId xmlns:p14="http://schemas.microsoft.com/office/powerpoint/2010/main" val="35768781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DBFAAB0-13EE-4D38-82D8-C037505DB349}"/>
              </a:ext>
            </a:extLst>
          </p:cNvPr>
          <p:cNvSpPr>
            <a:spLocks noGrp="1"/>
          </p:cNvSpPr>
          <p:nvPr>
            <p:ph type="dt" sz="half" idx="10"/>
          </p:nvPr>
        </p:nvSpPr>
        <p:spPr/>
        <p:txBody>
          <a:bodyPr/>
          <a:lstStyle>
            <a:lvl1pPr>
              <a:defRPr/>
            </a:lvl1pPr>
            <a:extLst/>
          </a:lstStyle>
          <a:p>
            <a:pPr>
              <a:defRPr/>
            </a:pPr>
            <a:endParaRPr lang="ru-RU"/>
          </a:p>
        </p:txBody>
      </p:sp>
      <p:sp>
        <p:nvSpPr>
          <p:cNvPr id="3" name="Footer Placeholder 2">
            <a:extLst>
              <a:ext uri="{FF2B5EF4-FFF2-40B4-BE49-F238E27FC236}">
                <a16:creationId xmlns:a16="http://schemas.microsoft.com/office/drawing/2014/main" id="{1016B300-454E-4D21-B76A-8553C0B986D7}"/>
              </a:ext>
            </a:extLst>
          </p:cNvPr>
          <p:cNvSpPr>
            <a:spLocks noGrp="1"/>
          </p:cNvSpPr>
          <p:nvPr>
            <p:ph type="ftr" sz="quarter" idx="11"/>
          </p:nvPr>
        </p:nvSpPr>
        <p:spPr/>
        <p:txBody>
          <a:bodyPr/>
          <a:lstStyle>
            <a:lvl1pPr>
              <a:defRPr/>
            </a:lvl1pPr>
            <a:extLst/>
          </a:lstStyle>
          <a:p>
            <a:pPr>
              <a:defRPr/>
            </a:pPr>
            <a:endParaRPr lang="ru-RU"/>
          </a:p>
        </p:txBody>
      </p:sp>
      <p:sp>
        <p:nvSpPr>
          <p:cNvPr id="4" name="Slide Number Placeholder 3">
            <a:extLst>
              <a:ext uri="{FF2B5EF4-FFF2-40B4-BE49-F238E27FC236}">
                <a16:creationId xmlns:a16="http://schemas.microsoft.com/office/drawing/2014/main" id="{B9C19157-6660-447B-AD20-0901D51C7ED6}"/>
              </a:ext>
            </a:extLst>
          </p:cNvPr>
          <p:cNvSpPr>
            <a:spLocks noGrp="1"/>
          </p:cNvSpPr>
          <p:nvPr>
            <p:ph type="sldNum" sz="quarter" idx="12"/>
          </p:nvPr>
        </p:nvSpPr>
        <p:spPr/>
        <p:txBody>
          <a:bodyPr/>
          <a:lstStyle>
            <a:lvl1pPr>
              <a:defRPr/>
            </a:lvl1pPr>
          </a:lstStyle>
          <a:p>
            <a:fld id="{D564624E-A188-495E-948D-607C7AC93C08}" type="slidenum">
              <a:rPr lang="ru-RU" altLang="en-US"/>
              <a:pPr/>
              <a:t>‹#›</a:t>
            </a:fld>
            <a:endParaRPr lang="ru-RU" altLang="en-US"/>
          </a:p>
        </p:txBody>
      </p:sp>
    </p:spTree>
    <p:extLst>
      <p:ext uri="{BB962C8B-B14F-4D97-AF65-F5344CB8AC3E}">
        <p14:creationId xmlns:p14="http://schemas.microsoft.com/office/powerpoint/2010/main" val="1140900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lang="en-US"/>
              <a:t>Click to edit Master title style</a:t>
            </a:r>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a:r>
              <a:rPr lang="en-US"/>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a:extLst>
              <a:ext uri="{FF2B5EF4-FFF2-40B4-BE49-F238E27FC236}">
                <a16:creationId xmlns:a16="http://schemas.microsoft.com/office/drawing/2014/main" id="{601E8D43-0A0B-4AD6-BF21-91DC6CC99665}"/>
              </a:ext>
            </a:extLst>
          </p:cNvPr>
          <p:cNvSpPr>
            <a:spLocks noGrp="1"/>
          </p:cNvSpPr>
          <p:nvPr>
            <p:ph type="dt" sz="half" idx="10"/>
          </p:nvPr>
        </p:nvSpPr>
        <p:spPr/>
        <p:txBody>
          <a:bodyPr/>
          <a:lstStyle>
            <a:lvl1pPr>
              <a:defRPr/>
            </a:lvl1pPr>
          </a:lstStyle>
          <a:p>
            <a:pPr>
              <a:defRPr/>
            </a:pPr>
            <a:endParaRPr lang="ru-RU"/>
          </a:p>
        </p:txBody>
      </p:sp>
      <p:sp>
        <p:nvSpPr>
          <p:cNvPr id="6" name="Footer Placeholder 2">
            <a:extLst>
              <a:ext uri="{FF2B5EF4-FFF2-40B4-BE49-F238E27FC236}">
                <a16:creationId xmlns:a16="http://schemas.microsoft.com/office/drawing/2014/main" id="{87BE99B6-2F92-4085-94ED-A62820854B53}"/>
              </a:ext>
            </a:extLst>
          </p:cNvPr>
          <p:cNvSpPr>
            <a:spLocks noGrp="1"/>
          </p:cNvSpPr>
          <p:nvPr>
            <p:ph type="ftr" sz="quarter" idx="11"/>
          </p:nvPr>
        </p:nvSpPr>
        <p:spPr/>
        <p:txBody>
          <a:bodyPr/>
          <a:lstStyle>
            <a:lvl1pPr>
              <a:defRPr/>
            </a:lvl1pPr>
          </a:lstStyle>
          <a:p>
            <a:pPr>
              <a:defRPr/>
            </a:pPr>
            <a:endParaRPr lang="ru-RU"/>
          </a:p>
        </p:txBody>
      </p:sp>
      <p:sp>
        <p:nvSpPr>
          <p:cNvPr id="7" name="Slide Number Placeholder 22">
            <a:extLst>
              <a:ext uri="{FF2B5EF4-FFF2-40B4-BE49-F238E27FC236}">
                <a16:creationId xmlns:a16="http://schemas.microsoft.com/office/drawing/2014/main" id="{7FD60AC9-51BE-49C8-95BC-FA66A5FEA62E}"/>
              </a:ext>
            </a:extLst>
          </p:cNvPr>
          <p:cNvSpPr>
            <a:spLocks noGrp="1"/>
          </p:cNvSpPr>
          <p:nvPr>
            <p:ph type="sldNum" sz="quarter" idx="12"/>
          </p:nvPr>
        </p:nvSpPr>
        <p:spPr/>
        <p:txBody>
          <a:bodyPr/>
          <a:lstStyle>
            <a:lvl1pPr>
              <a:defRPr/>
            </a:lvl1pPr>
          </a:lstStyle>
          <a:p>
            <a:fld id="{FE347764-E08A-40F3-A6E4-2AC2DEC5D93C}" type="slidenum">
              <a:rPr lang="ru-RU" altLang="en-US"/>
              <a:pPr/>
              <a:t>‹#›</a:t>
            </a:fld>
            <a:endParaRPr lang="ru-RU" altLang="en-US"/>
          </a:p>
        </p:txBody>
      </p:sp>
    </p:spTree>
    <p:extLst>
      <p:ext uri="{BB962C8B-B14F-4D97-AF65-F5344CB8AC3E}">
        <p14:creationId xmlns:p14="http://schemas.microsoft.com/office/powerpoint/2010/main" val="24875687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81D3431-47CB-402F-93DC-C495FF5FD8CE}"/>
              </a:ext>
            </a:extLst>
          </p:cNvPr>
          <p:cNvSpPr/>
          <p:nvPr/>
        </p:nvSpPr>
        <p:spPr>
          <a:xfrm>
            <a:off x="368300" y="0"/>
            <a:ext cx="8777288" cy="1878013"/>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cxnSp>
        <p:nvCxnSpPr>
          <p:cNvPr id="6" name="Straight Connector 5">
            <a:extLst>
              <a:ext uri="{FF2B5EF4-FFF2-40B4-BE49-F238E27FC236}">
                <a16:creationId xmlns:a16="http://schemas.microsoft.com/office/drawing/2014/main" id="{70164A41-E0D7-4E57-8CC8-268DB7F6F00F}"/>
              </a:ext>
            </a:extLst>
          </p:cNvPr>
          <p:cNvCxnSpPr/>
          <p:nvPr/>
        </p:nvCxnSpPr>
        <p:spPr>
          <a:xfrm flipV="1">
            <a:off x="363538" y="1884363"/>
            <a:ext cx="8782050"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7" name="Group 19">
            <a:extLst>
              <a:ext uri="{FF2B5EF4-FFF2-40B4-BE49-F238E27FC236}">
                <a16:creationId xmlns:a16="http://schemas.microsoft.com/office/drawing/2014/main" id="{72C8E01E-0DA0-4B81-A2A9-31A827FDC579}"/>
              </a:ext>
            </a:extLst>
          </p:cNvPr>
          <p:cNvGrpSpPr>
            <a:grpSpLocks/>
          </p:cNvGrpSpPr>
          <p:nvPr/>
        </p:nvGrpSpPr>
        <p:grpSpPr bwMode="auto">
          <a:xfrm rot="5400000">
            <a:off x="8515351" y="1219200"/>
            <a:ext cx="131762" cy="128587"/>
            <a:chOff x="6668087" y="1297746"/>
            <a:chExt cx="161840" cy="156602"/>
          </a:xfrm>
        </p:grpSpPr>
        <p:cxnSp>
          <p:nvCxnSpPr>
            <p:cNvPr id="8" name="Straight Connector 7">
              <a:extLst>
                <a:ext uri="{FF2B5EF4-FFF2-40B4-BE49-F238E27FC236}">
                  <a16:creationId xmlns:a16="http://schemas.microsoft.com/office/drawing/2014/main" id="{511D202A-9289-471C-9AAC-452ADA63629C}"/>
                </a:ext>
              </a:extLst>
            </p:cNvPr>
            <p:cNvCxnSpPr/>
            <p:nvPr/>
          </p:nvCxnSpPr>
          <p:spPr>
            <a:xfrm rot="16200000">
              <a:off x="6663593" y="1298375"/>
              <a:ext cx="88935"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F9201012-C8F2-488F-9483-C6169FCE37F0}"/>
                </a:ext>
              </a:extLst>
            </p:cNvPr>
            <p:cNvCxnSpPr/>
            <p:nvPr/>
          </p:nvCxnSpPr>
          <p:spPr>
            <a:xfrm rot="16200000" flipV="1">
              <a:off x="6685198" y="1391515"/>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1F87CDB1-6403-4806-B7F2-37436BFDFCBB}"/>
                </a:ext>
              </a:extLst>
            </p:cNvPr>
            <p:cNvCxnSpPr/>
            <p:nvPr/>
          </p:nvCxnSpPr>
          <p:spPr>
            <a:xfrm rot="5400000" flipH="1">
              <a:off x="6744513" y="1297400"/>
              <a:ext cx="88935"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1" name="Group 25">
            <a:extLst>
              <a:ext uri="{FF2B5EF4-FFF2-40B4-BE49-F238E27FC236}">
                <a16:creationId xmlns:a16="http://schemas.microsoft.com/office/drawing/2014/main" id="{72CAC30F-DD5B-46D1-9131-92B08EE21637}"/>
              </a:ext>
            </a:extLst>
          </p:cNvPr>
          <p:cNvGrpSpPr>
            <a:grpSpLocks/>
          </p:cNvGrpSpPr>
          <p:nvPr/>
        </p:nvGrpSpPr>
        <p:grpSpPr bwMode="auto">
          <a:xfrm rot="5400000">
            <a:off x="8667751" y="1371600"/>
            <a:ext cx="131762" cy="128587"/>
            <a:chOff x="6668087" y="1297746"/>
            <a:chExt cx="161840" cy="156602"/>
          </a:xfrm>
        </p:grpSpPr>
        <p:cxnSp>
          <p:nvCxnSpPr>
            <p:cNvPr id="12" name="Straight Connector 11">
              <a:extLst>
                <a:ext uri="{FF2B5EF4-FFF2-40B4-BE49-F238E27FC236}">
                  <a16:creationId xmlns:a16="http://schemas.microsoft.com/office/drawing/2014/main" id="{2748DB1D-5DA8-4999-85C1-1F6BD7BB0C59}"/>
                </a:ext>
              </a:extLst>
            </p:cNvPr>
            <p:cNvCxnSpPr/>
            <p:nvPr/>
          </p:nvCxnSpPr>
          <p:spPr>
            <a:xfrm rot="16200000">
              <a:off x="6663593" y="1298375"/>
              <a:ext cx="88935"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C17552F5-D6DC-43EE-8203-54F877F5FAE8}"/>
                </a:ext>
              </a:extLst>
            </p:cNvPr>
            <p:cNvCxnSpPr/>
            <p:nvPr/>
          </p:nvCxnSpPr>
          <p:spPr>
            <a:xfrm rot="16200000" flipV="1">
              <a:off x="6685198" y="1391515"/>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F8FD9659-793E-453F-910C-4020B81F431E}"/>
                </a:ext>
              </a:extLst>
            </p:cNvPr>
            <p:cNvCxnSpPr/>
            <p:nvPr/>
          </p:nvCxnSpPr>
          <p:spPr>
            <a:xfrm rot="5400000" flipH="1">
              <a:off x="6744513" y="1297400"/>
              <a:ext cx="88935"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5" name="Group 29">
            <a:extLst>
              <a:ext uri="{FF2B5EF4-FFF2-40B4-BE49-F238E27FC236}">
                <a16:creationId xmlns:a16="http://schemas.microsoft.com/office/drawing/2014/main" id="{0CC2D1D1-7655-4387-BB3F-2787170425C4}"/>
              </a:ext>
            </a:extLst>
          </p:cNvPr>
          <p:cNvGrpSpPr>
            <a:grpSpLocks/>
          </p:cNvGrpSpPr>
          <p:nvPr/>
        </p:nvGrpSpPr>
        <p:grpSpPr bwMode="auto">
          <a:xfrm rot="5400000">
            <a:off x="8320087" y="1474788"/>
            <a:ext cx="131763" cy="128588"/>
            <a:chOff x="6668087" y="1297746"/>
            <a:chExt cx="161840" cy="156602"/>
          </a:xfrm>
        </p:grpSpPr>
        <p:cxnSp>
          <p:nvCxnSpPr>
            <p:cNvPr id="16" name="Straight Connector 15">
              <a:extLst>
                <a:ext uri="{FF2B5EF4-FFF2-40B4-BE49-F238E27FC236}">
                  <a16:creationId xmlns:a16="http://schemas.microsoft.com/office/drawing/2014/main" id="{4928F3A5-F64E-46C0-82D5-EDDF37488FF5}"/>
                </a:ext>
              </a:extLst>
            </p:cNvPr>
            <p:cNvCxnSpPr/>
            <p:nvPr/>
          </p:nvCxnSpPr>
          <p:spPr>
            <a:xfrm rot="16200000">
              <a:off x="6663592" y="1298373"/>
              <a:ext cx="88934"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4222F022-5931-415C-B37E-F843152DE1C8}"/>
                </a:ext>
              </a:extLst>
            </p:cNvPr>
            <p:cNvCxnSpPr/>
            <p:nvPr/>
          </p:nvCxnSpPr>
          <p:spPr>
            <a:xfrm rot="16200000" flipV="1">
              <a:off x="6685198" y="1391513"/>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468DA64C-F298-43DF-9007-832DE23F866E}"/>
                </a:ext>
              </a:extLst>
            </p:cNvPr>
            <p:cNvCxnSpPr/>
            <p:nvPr/>
          </p:nvCxnSpPr>
          <p:spPr>
            <a:xfrm rot="5400000" flipH="1">
              <a:off x="6744512" y="1297398"/>
              <a:ext cx="88934"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lang="en-US"/>
              <a:t>Click to edit Master title style</a:t>
            </a:r>
          </a:p>
        </p:txBody>
      </p:sp>
      <p:sp>
        <p:nvSpPr>
          <p:cNvPr id="3" name="Picture Placeholder 2"/>
          <p:cNvSpPr>
            <a:spLocks noGrp="1"/>
          </p:cNvSpPr>
          <p:nvPr>
            <p:ph type="pic" idx="1"/>
          </p:nvPr>
        </p:nvSpPr>
        <p:spPr>
          <a:xfrm>
            <a:off x="368032" y="1893781"/>
            <a:ext cx="8778240" cy="4960144"/>
          </a:xfrm>
          <a:solidFill>
            <a:schemeClr val="bg2"/>
          </a:solidFill>
        </p:spPr>
        <p:txBody>
          <a:bodyPr>
            <a:normAutofit/>
          </a:bodyPr>
          <a:lstStyle>
            <a:lvl1pPr marL="0" indent="0">
              <a:buNone/>
              <a:defRPr sz="3200"/>
            </a:lvl1pPr>
            <a:extLst/>
          </a:lstStyle>
          <a:p>
            <a:pPr lvl="0"/>
            <a:r>
              <a:rPr lang="en-US" noProof="0"/>
              <a:t>Click icon to add picture</a:t>
            </a:r>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a:r>
              <a:rPr lang="en-US"/>
              <a:t>Click to edit Master text styles</a:t>
            </a:r>
          </a:p>
        </p:txBody>
      </p:sp>
      <p:sp>
        <p:nvSpPr>
          <p:cNvPr id="19" name="Date Placeholder 4">
            <a:extLst>
              <a:ext uri="{FF2B5EF4-FFF2-40B4-BE49-F238E27FC236}">
                <a16:creationId xmlns:a16="http://schemas.microsoft.com/office/drawing/2014/main" id="{F6CE5B60-C848-4778-93FA-569FA59156A9}"/>
              </a:ext>
            </a:extLst>
          </p:cNvPr>
          <p:cNvSpPr>
            <a:spLocks noGrp="1"/>
          </p:cNvSpPr>
          <p:nvPr>
            <p:ph type="dt" sz="half" idx="10"/>
          </p:nvPr>
        </p:nvSpPr>
        <p:spPr>
          <a:xfrm>
            <a:off x="6477000" y="55563"/>
            <a:ext cx="2133600" cy="365125"/>
          </a:xfrm>
        </p:spPr>
        <p:txBody>
          <a:bodyPr/>
          <a:lstStyle>
            <a:lvl1pPr>
              <a:defRPr/>
            </a:lvl1pPr>
            <a:extLst/>
          </a:lstStyle>
          <a:p>
            <a:pPr>
              <a:defRPr/>
            </a:pPr>
            <a:endParaRPr lang="ru-RU"/>
          </a:p>
        </p:txBody>
      </p:sp>
      <p:sp>
        <p:nvSpPr>
          <p:cNvPr id="20" name="Footer Placeholder 5">
            <a:extLst>
              <a:ext uri="{FF2B5EF4-FFF2-40B4-BE49-F238E27FC236}">
                <a16:creationId xmlns:a16="http://schemas.microsoft.com/office/drawing/2014/main" id="{B36EE8BD-EC70-4E7C-A6C7-F63E1F52113B}"/>
              </a:ext>
            </a:extLst>
          </p:cNvPr>
          <p:cNvSpPr>
            <a:spLocks noGrp="1"/>
          </p:cNvSpPr>
          <p:nvPr>
            <p:ph type="ftr" sz="quarter" idx="11"/>
          </p:nvPr>
        </p:nvSpPr>
        <p:spPr>
          <a:xfrm>
            <a:off x="914400" y="55563"/>
            <a:ext cx="5562600" cy="365125"/>
          </a:xfrm>
        </p:spPr>
        <p:txBody>
          <a:bodyPr/>
          <a:lstStyle>
            <a:lvl1pPr>
              <a:defRPr/>
            </a:lvl1pPr>
            <a:extLst/>
          </a:lstStyle>
          <a:p>
            <a:pPr>
              <a:defRPr/>
            </a:pPr>
            <a:endParaRPr lang="ru-RU"/>
          </a:p>
        </p:txBody>
      </p:sp>
      <p:sp>
        <p:nvSpPr>
          <p:cNvPr id="21" name="Slide Number Placeholder 6">
            <a:extLst>
              <a:ext uri="{FF2B5EF4-FFF2-40B4-BE49-F238E27FC236}">
                <a16:creationId xmlns:a16="http://schemas.microsoft.com/office/drawing/2014/main" id="{4034CA49-269A-4744-94E7-B2A3F0B81385}"/>
              </a:ext>
            </a:extLst>
          </p:cNvPr>
          <p:cNvSpPr>
            <a:spLocks noGrp="1"/>
          </p:cNvSpPr>
          <p:nvPr>
            <p:ph type="sldNum" sz="quarter" idx="12"/>
          </p:nvPr>
        </p:nvSpPr>
        <p:spPr>
          <a:xfrm>
            <a:off x="8610600" y="55563"/>
            <a:ext cx="457200" cy="365125"/>
          </a:xfrm>
        </p:spPr>
        <p:txBody>
          <a:bodyPr/>
          <a:lstStyle>
            <a:lvl1pPr>
              <a:defRPr/>
            </a:lvl1pPr>
          </a:lstStyle>
          <a:p>
            <a:fld id="{FACB671E-4A41-4AC9-B89C-D2FEE7A4210C}" type="slidenum">
              <a:rPr lang="ru-RU" altLang="en-US"/>
              <a:pPr/>
              <a:t>‹#›</a:t>
            </a:fld>
            <a:endParaRPr lang="ru-RU" altLang="en-US"/>
          </a:p>
        </p:txBody>
      </p:sp>
    </p:spTree>
    <p:extLst>
      <p:ext uri="{BB962C8B-B14F-4D97-AF65-F5344CB8AC3E}">
        <p14:creationId xmlns:p14="http://schemas.microsoft.com/office/powerpoint/2010/main" val="32744396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000000"/>
            </a:gs>
            <a:gs pos="64999">
              <a:srgbClr val="000000"/>
            </a:gs>
            <a:gs pos="100000">
              <a:srgbClr val="5A77A9"/>
            </a:gs>
          </a:gsLst>
          <a:lin ang="5400000"/>
        </a:gra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A4E1B6A-9E66-4254-B252-3E1BB11B42B0}"/>
              </a:ext>
            </a:extLst>
          </p:cNvPr>
          <p:cNvSpPr/>
          <p:nvPr/>
        </p:nvSpPr>
        <p:spPr>
          <a:xfrm>
            <a:off x="0" y="0"/>
            <a:ext cx="365125" cy="6854825"/>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8" name="Rectangle 7">
            <a:extLst>
              <a:ext uri="{FF2B5EF4-FFF2-40B4-BE49-F238E27FC236}">
                <a16:creationId xmlns:a16="http://schemas.microsoft.com/office/drawing/2014/main" id="{288030B3-2BCC-470F-8FEF-1E2F7FA266B0}"/>
              </a:ext>
            </a:extLst>
          </p:cNvPr>
          <p:cNvSpPr/>
          <p:nvPr/>
        </p:nvSpPr>
        <p:spPr>
          <a:xfrm>
            <a:off x="255588" y="5046663"/>
            <a:ext cx="73025" cy="1692275"/>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9" name="Rectangle 8">
            <a:extLst>
              <a:ext uri="{FF2B5EF4-FFF2-40B4-BE49-F238E27FC236}">
                <a16:creationId xmlns:a16="http://schemas.microsoft.com/office/drawing/2014/main" id="{DD1A96D8-F130-4DBF-94B0-81EBC75F98A7}"/>
              </a:ext>
            </a:extLst>
          </p:cNvPr>
          <p:cNvSpPr/>
          <p:nvPr/>
        </p:nvSpPr>
        <p:spPr>
          <a:xfrm>
            <a:off x="255588" y="4797425"/>
            <a:ext cx="73025"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0" name="Rectangle 9">
            <a:extLst>
              <a:ext uri="{FF2B5EF4-FFF2-40B4-BE49-F238E27FC236}">
                <a16:creationId xmlns:a16="http://schemas.microsoft.com/office/drawing/2014/main" id="{1A40F25C-D341-4938-8A06-01B97E823183}"/>
              </a:ext>
            </a:extLst>
          </p:cNvPr>
          <p:cNvSpPr/>
          <p:nvPr/>
        </p:nvSpPr>
        <p:spPr>
          <a:xfrm>
            <a:off x="255588" y="4637088"/>
            <a:ext cx="73025" cy="138112"/>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1" name="Rectangle 10">
            <a:extLst>
              <a:ext uri="{FF2B5EF4-FFF2-40B4-BE49-F238E27FC236}">
                <a16:creationId xmlns:a16="http://schemas.microsoft.com/office/drawing/2014/main" id="{E3E1CE5E-2AB3-409B-B984-897060300B15}"/>
              </a:ext>
            </a:extLst>
          </p:cNvPr>
          <p:cNvSpPr/>
          <p:nvPr/>
        </p:nvSpPr>
        <p:spPr>
          <a:xfrm>
            <a:off x="255588" y="4541838"/>
            <a:ext cx="73025" cy="7461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2" name="Rectangle 11">
            <a:extLst>
              <a:ext uri="{FF2B5EF4-FFF2-40B4-BE49-F238E27FC236}">
                <a16:creationId xmlns:a16="http://schemas.microsoft.com/office/drawing/2014/main" id="{F0A2EBA2-A911-473E-BC92-32320A21BC51}"/>
              </a:ext>
            </a:extLst>
          </p:cNvPr>
          <p:cNvSpPr/>
          <p:nvPr/>
        </p:nvSpPr>
        <p:spPr>
          <a:xfrm>
            <a:off x="309563" y="681038"/>
            <a:ext cx="46037"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5" name="Rectangle 14">
            <a:extLst>
              <a:ext uri="{FF2B5EF4-FFF2-40B4-BE49-F238E27FC236}">
                <a16:creationId xmlns:a16="http://schemas.microsoft.com/office/drawing/2014/main" id="{074494B5-ABCA-4923-84C5-D7A986620F82}"/>
              </a:ext>
            </a:extLst>
          </p:cNvPr>
          <p:cNvSpPr/>
          <p:nvPr/>
        </p:nvSpPr>
        <p:spPr>
          <a:xfrm>
            <a:off x="268288" y="681038"/>
            <a:ext cx="28575"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6" name="Rectangle 15">
            <a:extLst>
              <a:ext uri="{FF2B5EF4-FFF2-40B4-BE49-F238E27FC236}">
                <a16:creationId xmlns:a16="http://schemas.microsoft.com/office/drawing/2014/main" id="{88E59F91-BDA7-44D6-BF82-90D224CCA5ED}"/>
              </a:ext>
            </a:extLst>
          </p:cNvPr>
          <p:cNvSpPr/>
          <p:nvPr/>
        </p:nvSpPr>
        <p:spPr>
          <a:xfrm>
            <a:off x="249238" y="681038"/>
            <a:ext cx="9525"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7" name="Rectangle 16">
            <a:extLst>
              <a:ext uri="{FF2B5EF4-FFF2-40B4-BE49-F238E27FC236}">
                <a16:creationId xmlns:a16="http://schemas.microsoft.com/office/drawing/2014/main" id="{BB3053C7-046C-4EE3-A3EA-70A131A7B735}"/>
              </a:ext>
            </a:extLst>
          </p:cNvPr>
          <p:cNvSpPr/>
          <p:nvPr/>
        </p:nvSpPr>
        <p:spPr>
          <a:xfrm>
            <a:off x="222250" y="681038"/>
            <a:ext cx="7938"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22" name="Title Placeholder 21">
            <a:extLst>
              <a:ext uri="{FF2B5EF4-FFF2-40B4-BE49-F238E27FC236}">
                <a16:creationId xmlns:a16="http://schemas.microsoft.com/office/drawing/2014/main" id="{EB233940-082B-4EE9-B130-B4830CE413C7}"/>
              </a:ext>
            </a:extLst>
          </p:cNvPr>
          <p:cNvSpPr>
            <a:spLocks noGrp="1"/>
          </p:cNvSpPr>
          <p:nvPr>
            <p:ph type="title"/>
          </p:nvPr>
        </p:nvSpPr>
        <p:spPr>
          <a:xfrm>
            <a:off x="914400" y="512763"/>
            <a:ext cx="7772400" cy="914400"/>
          </a:xfrm>
          <a:prstGeom prst="rect">
            <a:avLst/>
          </a:prstGeom>
        </p:spPr>
        <p:txBody>
          <a:bodyPr vert="horz" anchor="t">
            <a:noAutofit/>
          </a:bodyPr>
          <a:lstStyle/>
          <a:p>
            <a:r>
              <a:rPr lang="en-US"/>
              <a:t>Click to edit Master title style</a:t>
            </a:r>
          </a:p>
        </p:txBody>
      </p:sp>
      <p:sp>
        <p:nvSpPr>
          <p:cNvPr id="1036" name="Text Placeholder 12">
            <a:extLst>
              <a:ext uri="{FF2B5EF4-FFF2-40B4-BE49-F238E27FC236}">
                <a16:creationId xmlns:a16="http://schemas.microsoft.com/office/drawing/2014/main" id="{277F02EA-474C-4270-B11F-C07C548A7E8A}"/>
              </a:ext>
            </a:extLst>
          </p:cNvPr>
          <p:cNvSpPr>
            <a:spLocks noGrp="1"/>
          </p:cNvSpPr>
          <p:nvPr>
            <p:ph type="body" idx="1"/>
          </p:nvPr>
        </p:nvSpPr>
        <p:spPr bwMode="auto">
          <a:xfrm>
            <a:off x="914400" y="1784350"/>
            <a:ext cx="77724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4" name="Date Placeholder 13">
            <a:extLst>
              <a:ext uri="{FF2B5EF4-FFF2-40B4-BE49-F238E27FC236}">
                <a16:creationId xmlns:a16="http://schemas.microsoft.com/office/drawing/2014/main" id="{2F7AB037-2241-4850-AD52-5C0B274E09F0}"/>
              </a:ext>
            </a:extLst>
          </p:cNvPr>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latin typeface="Arial" charset="0"/>
              </a:defRPr>
            </a:lvl1pPr>
            <a:extLst/>
          </a:lstStyle>
          <a:p>
            <a:pPr>
              <a:defRPr/>
            </a:pPr>
            <a:endParaRPr lang="ru-RU"/>
          </a:p>
        </p:txBody>
      </p:sp>
      <p:sp>
        <p:nvSpPr>
          <p:cNvPr id="3" name="Footer Placeholder 2">
            <a:extLst>
              <a:ext uri="{FF2B5EF4-FFF2-40B4-BE49-F238E27FC236}">
                <a16:creationId xmlns:a16="http://schemas.microsoft.com/office/drawing/2014/main" id="{3832A276-9765-4E9D-BB65-C5D7D885E18E}"/>
              </a:ext>
            </a:extLst>
          </p:cNvPr>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latin typeface="Arial" charset="0"/>
              </a:defRPr>
            </a:lvl1pPr>
            <a:extLst/>
          </a:lstStyle>
          <a:p>
            <a:pPr>
              <a:defRPr/>
            </a:pPr>
            <a:endParaRPr lang="ru-RU"/>
          </a:p>
        </p:txBody>
      </p:sp>
      <p:sp>
        <p:nvSpPr>
          <p:cNvPr id="23" name="Slide Number Placeholder 22">
            <a:extLst>
              <a:ext uri="{FF2B5EF4-FFF2-40B4-BE49-F238E27FC236}">
                <a16:creationId xmlns:a16="http://schemas.microsoft.com/office/drawing/2014/main" id="{FFE5D6F9-6F99-4231-9FAD-54A30D3090B5}"/>
              </a:ext>
            </a:extLst>
          </p:cNvPr>
          <p:cNvSpPr>
            <a:spLocks noGrp="1"/>
          </p:cNvSpPr>
          <p:nvPr>
            <p:ph type="sldNum" sz="quarter" idx="4"/>
          </p:nvPr>
        </p:nvSpPr>
        <p:spPr>
          <a:xfrm>
            <a:off x="8610600" y="6416675"/>
            <a:ext cx="457200" cy="365125"/>
          </a:xfrm>
          <a:prstGeom prst="rect">
            <a:avLst/>
          </a:prstGeom>
        </p:spPr>
        <p:txBody>
          <a:bodyPr vert="horz" wrap="square" lIns="91440" tIns="45720" rIns="91440" bIns="45720" numCol="1" anchor="b" anchorCtr="0" compatLnSpc="1">
            <a:prstTxWarp prst="textNoShape">
              <a:avLst/>
            </a:prstTxWarp>
          </a:bodyPr>
          <a:lstStyle>
            <a:lvl1pPr>
              <a:defRPr sz="1200">
                <a:solidFill>
                  <a:schemeClr val="tx2"/>
                </a:solidFill>
              </a:defRPr>
            </a:lvl1pPr>
          </a:lstStyle>
          <a:p>
            <a:fld id="{11B47546-C65D-4211-9900-9A5CD73C8DAD}" type="slidenum">
              <a:rPr lang="ru-RU" altLang="en-US"/>
              <a:pPr/>
              <a:t>‹#›</a:t>
            </a:fld>
            <a:endParaRPr lang="ru-RU" altLang="en-US"/>
          </a:p>
        </p:txBody>
      </p:sp>
    </p:spTree>
  </p:cSld>
  <p:clrMap bg1="dk1" tx1="lt1" bg2="dk2" tx2="lt2" accent1="accent1" accent2="accent2" accent3="accent3" accent4="accent4" accent5="accent5" accent6="accent6" hlink="hlink" folHlink="folHlink"/>
  <p:sldLayoutIdLst>
    <p:sldLayoutId id="2147483775" r:id="rId1"/>
    <p:sldLayoutId id="2147483767" r:id="rId2"/>
    <p:sldLayoutId id="2147483776" r:id="rId3"/>
    <p:sldLayoutId id="2147483777" r:id="rId4"/>
    <p:sldLayoutId id="2147483778" r:id="rId5"/>
    <p:sldLayoutId id="2147483768" r:id="rId6"/>
    <p:sldLayoutId id="2147483779" r:id="rId7"/>
    <p:sldLayoutId id="2147483769" r:id="rId8"/>
    <p:sldLayoutId id="2147483780" r:id="rId9"/>
    <p:sldLayoutId id="2147483770" r:id="rId10"/>
    <p:sldLayoutId id="2147483771" r:id="rId11"/>
    <p:sldLayoutId id="2147483772" r:id="rId12"/>
    <p:sldLayoutId id="2147483773" r:id="rId13"/>
    <p:sldLayoutId id="2147483774" r:id="rId14"/>
  </p:sldLayoutIdLst>
  <p:transition spd="med">
    <p:pull dir="r"/>
  </p:transition>
  <p:txStyles>
    <p:titleStyle>
      <a:lvl1pPr algn="l" rtl="0" eaLnBrk="0" fontAlgn="base" hangingPunct="0">
        <a:spcBef>
          <a:spcPct val="0"/>
        </a:spcBef>
        <a:spcAft>
          <a:spcPct val="0"/>
        </a:spcAft>
        <a:defRPr sz="4000" kern="1200" spc="-100">
          <a:solidFill>
            <a:srgbClr val="C1EEFF"/>
          </a:solidFill>
          <a:latin typeface="+mj-lt"/>
          <a:ea typeface="+mj-ea"/>
          <a:cs typeface="+mj-cs"/>
        </a:defRPr>
      </a:lvl1pPr>
      <a:lvl2pPr algn="l" rtl="0" eaLnBrk="0" fontAlgn="base" hangingPunct="0">
        <a:spcBef>
          <a:spcPct val="0"/>
        </a:spcBef>
        <a:spcAft>
          <a:spcPct val="0"/>
        </a:spcAft>
        <a:defRPr sz="4000">
          <a:solidFill>
            <a:srgbClr val="C1EEFF"/>
          </a:solidFill>
          <a:latin typeface="Consolas" pitchFamily="49" charset="0"/>
        </a:defRPr>
      </a:lvl2pPr>
      <a:lvl3pPr algn="l" rtl="0" eaLnBrk="0" fontAlgn="base" hangingPunct="0">
        <a:spcBef>
          <a:spcPct val="0"/>
        </a:spcBef>
        <a:spcAft>
          <a:spcPct val="0"/>
        </a:spcAft>
        <a:defRPr sz="4000">
          <a:solidFill>
            <a:srgbClr val="C1EEFF"/>
          </a:solidFill>
          <a:latin typeface="Consolas" pitchFamily="49" charset="0"/>
        </a:defRPr>
      </a:lvl3pPr>
      <a:lvl4pPr algn="l" rtl="0" eaLnBrk="0" fontAlgn="base" hangingPunct="0">
        <a:spcBef>
          <a:spcPct val="0"/>
        </a:spcBef>
        <a:spcAft>
          <a:spcPct val="0"/>
        </a:spcAft>
        <a:defRPr sz="4000">
          <a:solidFill>
            <a:srgbClr val="C1EEFF"/>
          </a:solidFill>
          <a:latin typeface="Consolas" pitchFamily="49" charset="0"/>
        </a:defRPr>
      </a:lvl4pPr>
      <a:lvl5pPr algn="l" rtl="0" eaLnBrk="0" fontAlgn="base" hangingPunct="0">
        <a:spcBef>
          <a:spcPct val="0"/>
        </a:spcBef>
        <a:spcAft>
          <a:spcPct val="0"/>
        </a:spcAft>
        <a:defRPr sz="4000">
          <a:solidFill>
            <a:srgbClr val="C1EEFF"/>
          </a:solidFill>
          <a:latin typeface="Consolas" pitchFamily="49" charset="0"/>
        </a:defRPr>
      </a:lvl5pPr>
      <a:lvl6pPr marL="457200" algn="l" rtl="0" fontAlgn="base">
        <a:spcBef>
          <a:spcPct val="0"/>
        </a:spcBef>
        <a:spcAft>
          <a:spcPct val="0"/>
        </a:spcAft>
        <a:defRPr sz="4000">
          <a:solidFill>
            <a:srgbClr val="C1EEFF"/>
          </a:solidFill>
          <a:latin typeface="Consolas" pitchFamily="49" charset="0"/>
        </a:defRPr>
      </a:lvl6pPr>
      <a:lvl7pPr marL="914400" algn="l" rtl="0" fontAlgn="base">
        <a:spcBef>
          <a:spcPct val="0"/>
        </a:spcBef>
        <a:spcAft>
          <a:spcPct val="0"/>
        </a:spcAft>
        <a:defRPr sz="4000">
          <a:solidFill>
            <a:srgbClr val="C1EEFF"/>
          </a:solidFill>
          <a:latin typeface="Consolas" pitchFamily="49" charset="0"/>
        </a:defRPr>
      </a:lvl7pPr>
      <a:lvl8pPr marL="1371600" algn="l" rtl="0" fontAlgn="base">
        <a:spcBef>
          <a:spcPct val="0"/>
        </a:spcBef>
        <a:spcAft>
          <a:spcPct val="0"/>
        </a:spcAft>
        <a:defRPr sz="4000">
          <a:solidFill>
            <a:srgbClr val="C1EEFF"/>
          </a:solidFill>
          <a:latin typeface="Consolas" pitchFamily="49" charset="0"/>
        </a:defRPr>
      </a:lvl8pPr>
      <a:lvl9pPr marL="1828800" algn="l" rtl="0" fontAlgn="base">
        <a:spcBef>
          <a:spcPct val="0"/>
        </a:spcBef>
        <a:spcAft>
          <a:spcPct val="0"/>
        </a:spcAft>
        <a:defRPr sz="4000">
          <a:solidFill>
            <a:srgbClr val="C1EEFF"/>
          </a:solidFill>
          <a:latin typeface="Consolas" pitchFamily="49" charset="0"/>
        </a:defRPr>
      </a:lvl9pPr>
      <a:extLst/>
    </p:titleStyle>
    <p:bodyStyle>
      <a:lvl1pPr marL="411163" indent="-342900" algn="l" rtl="0" eaLnBrk="0" fontAlgn="base" hangingPunct="0">
        <a:spcBef>
          <a:spcPts val="700"/>
        </a:spcBef>
        <a:spcAft>
          <a:spcPct val="0"/>
        </a:spcAft>
        <a:buClr>
          <a:schemeClr val="tx2"/>
        </a:buClr>
        <a:buSzPct val="95000"/>
        <a:buFont typeface="Wingdings" panose="05000000000000000000" pitchFamily="2" charset="2"/>
        <a:buChar char=""/>
        <a:defRPr sz="3000" kern="1200">
          <a:solidFill>
            <a:schemeClr val="tx1"/>
          </a:solidFill>
          <a:latin typeface="+mn-lt"/>
          <a:ea typeface="+mn-ea"/>
          <a:cs typeface="+mn-cs"/>
        </a:defRPr>
      </a:lvl1pPr>
      <a:lvl2pPr marL="739775" indent="-285750" algn="l" rtl="0" eaLnBrk="0" fontAlgn="base" hangingPunct="0">
        <a:spcBef>
          <a:spcPct val="20000"/>
        </a:spcBef>
        <a:spcAft>
          <a:spcPct val="0"/>
        </a:spcAft>
        <a:buClr>
          <a:schemeClr val="accent2"/>
        </a:buClr>
        <a:buSzPct val="90000"/>
        <a:buFont typeface="Wingdings" panose="05000000000000000000" pitchFamily="2" charset="2"/>
        <a:buChar char=""/>
        <a:defRPr sz="2600" kern="1200">
          <a:solidFill>
            <a:schemeClr val="tx1"/>
          </a:solidFill>
          <a:latin typeface="+mn-lt"/>
          <a:ea typeface="+mn-ea"/>
          <a:cs typeface="+mn-cs"/>
        </a:defRPr>
      </a:lvl2pPr>
      <a:lvl3pPr marL="995363" indent="-228600" algn="l" rtl="0" eaLnBrk="0" fontAlgn="base" hangingPunct="0">
        <a:spcBef>
          <a:spcPct val="20000"/>
        </a:spcBef>
        <a:spcAft>
          <a:spcPct val="0"/>
        </a:spcAft>
        <a:buClr>
          <a:schemeClr val="accent2"/>
        </a:buClr>
        <a:buFont typeface="Wingdings 2" panose="05020102010507070707" pitchFamily="18" charset="2"/>
        <a:buChar char=""/>
        <a:defRPr sz="2400" kern="1200">
          <a:solidFill>
            <a:schemeClr val="tx1"/>
          </a:solidFill>
          <a:latin typeface="+mn-lt"/>
          <a:ea typeface="+mn-ea"/>
          <a:cs typeface="+mn-cs"/>
        </a:defRPr>
      </a:lvl3pPr>
      <a:lvl4pPr marL="1260475" indent="-228600" algn="l" rtl="0" eaLnBrk="0" fontAlgn="base" hangingPunct="0">
        <a:spcBef>
          <a:spcPct val="20000"/>
        </a:spcBef>
        <a:spcAft>
          <a:spcPct val="0"/>
        </a:spcAft>
        <a:buClr>
          <a:srgbClr val="FEB80A"/>
        </a:buClr>
        <a:buFont typeface="Wingdings 3" panose="05040102010807070707" pitchFamily="18" charset="2"/>
        <a:buChar char=""/>
        <a:defRPr sz="2200" kern="1200">
          <a:solidFill>
            <a:schemeClr val="tx1"/>
          </a:solidFill>
          <a:latin typeface="+mn-lt"/>
          <a:ea typeface="+mn-ea"/>
          <a:cs typeface="+mn-cs"/>
        </a:defRPr>
      </a:lvl4pPr>
      <a:lvl5pPr marL="1481138" indent="-209550" algn="l" rtl="0" eaLnBrk="0" fontAlgn="base" hangingPunct="0">
        <a:spcBef>
          <a:spcPct val="20000"/>
        </a:spcBef>
        <a:spcAft>
          <a:spcPct val="0"/>
        </a:spcAft>
        <a:buClr>
          <a:srgbClr val="FEB80A"/>
        </a:buClr>
        <a:buFont typeface="Wingdings 2" panose="05020102010507070707" pitchFamily="18" charset="2"/>
        <a:buChar char=""/>
        <a:defRPr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image" Target="../media/image37.emf"/></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5.vml"/><Relationship Id="rId4" Type="http://schemas.openxmlformats.org/officeDocument/2006/relationships/image" Target="../media/image38.emf"/></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6.vml"/><Relationship Id="rId5" Type="http://schemas.openxmlformats.org/officeDocument/2006/relationships/image" Target="../media/image8.png"/><Relationship Id="rId4" Type="http://schemas.openxmlformats.org/officeDocument/2006/relationships/image" Target="../media/image39.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isdc2018.nss.org/"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image" Target="../media/image8.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emf"/></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8.png"/><Relationship Id="rId4" Type="http://schemas.openxmlformats.org/officeDocument/2006/relationships/image" Target="../media/image9.em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8.png"/><Relationship Id="rId4" Type="http://schemas.openxmlformats.org/officeDocument/2006/relationships/image" Target="../media/image10.emf"/></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665DCF-3FDC-494F-A6EF-C53763A8648C}"/>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00557918-3F11-454E-B129-AAC05B8824FE}"/>
              </a:ext>
            </a:extLst>
          </p:cNvPr>
          <p:cNvSpPr>
            <a:spLocks noGrp="1"/>
          </p:cNvSpPr>
          <p:nvPr>
            <p:ph idx="1"/>
          </p:nvPr>
        </p:nvSpPr>
        <p:spPr/>
        <p:txBody>
          <a:bodyPr/>
          <a:lstStyle/>
          <a:p>
            <a:pPr marL="68263" indent="0">
              <a:buNone/>
            </a:pPr>
            <a:r>
              <a:rPr lang="en-US" dirty="0"/>
              <a:t>6:00 - Gathering/Opening Activity</a:t>
            </a:r>
            <a:br>
              <a:rPr lang="en-US" dirty="0"/>
            </a:br>
            <a:r>
              <a:rPr lang="en-US" dirty="0"/>
              <a:t>6:15 - Yuri's Gagarin – First Man in Space </a:t>
            </a:r>
            <a:br>
              <a:rPr lang="en-US" dirty="0"/>
            </a:br>
            <a:r>
              <a:rPr lang="en-US" dirty="0"/>
              <a:t>6:30 – Discussion/ Pizza</a:t>
            </a:r>
            <a:br>
              <a:rPr lang="en-US" dirty="0"/>
            </a:br>
            <a:r>
              <a:rPr lang="en-US" dirty="0"/>
              <a:t>6:45 - Presentation on HOTOL/</a:t>
            </a:r>
            <a:r>
              <a:rPr lang="en-US" dirty="0" err="1"/>
              <a:t>Skylon</a:t>
            </a:r>
            <a:r>
              <a:rPr lang="en-US" dirty="0"/>
              <a:t>/ Sabre engine (Doug)</a:t>
            </a:r>
            <a:br>
              <a:rPr lang="en-US" dirty="0"/>
            </a:br>
            <a:r>
              <a:rPr lang="en-US" dirty="0"/>
              <a:t>7:00 - Discussion</a:t>
            </a:r>
            <a:br>
              <a:rPr lang="en-US" dirty="0"/>
            </a:br>
            <a:r>
              <a:rPr lang="en-US" dirty="0"/>
              <a:t>7:15 – International Space Development Conference (ISDC)</a:t>
            </a:r>
            <a:br>
              <a:rPr lang="en-US" dirty="0"/>
            </a:br>
            <a:r>
              <a:rPr lang="en-US" dirty="0"/>
              <a:t>7:30 - Discussion</a:t>
            </a:r>
            <a:br>
              <a:rPr lang="en-US" dirty="0"/>
            </a:br>
            <a:r>
              <a:rPr lang="en-US" dirty="0"/>
              <a:t>7:45 - Space Exploration Jeopardy – with prizes</a:t>
            </a:r>
          </a:p>
        </p:txBody>
      </p:sp>
    </p:spTree>
    <p:extLst>
      <p:ext uri="{BB962C8B-B14F-4D97-AF65-F5344CB8AC3E}">
        <p14:creationId xmlns:p14="http://schemas.microsoft.com/office/powerpoint/2010/main" val="28108308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52" name="Rectangle 12">
            <a:extLst>
              <a:ext uri="{FF2B5EF4-FFF2-40B4-BE49-F238E27FC236}">
                <a16:creationId xmlns:a16="http://schemas.microsoft.com/office/drawing/2014/main" id="{FC4C792F-22D8-4971-92DD-675B133B3932}"/>
              </a:ext>
            </a:extLst>
          </p:cNvPr>
          <p:cNvSpPr>
            <a:spLocks noGrp="1" noChangeArrowheads="1"/>
          </p:cNvSpPr>
          <p:nvPr>
            <p:ph type="title"/>
          </p:nvPr>
        </p:nvSpPr>
        <p:spPr/>
        <p:txBody>
          <a:bodyPr/>
          <a:lstStyle/>
          <a:p>
            <a:pPr eaLnBrk="1" fontAlgn="auto" hangingPunct="1">
              <a:spcAft>
                <a:spcPts val="0"/>
              </a:spcAft>
              <a:defRPr/>
            </a:pPr>
            <a:r>
              <a:rPr lang="ru-RU">
                <a:solidFill>
                  <a:schemeClr val="tx2">
                    <a:satMod val="200000"/>
                  </a:schemeClr>
                </a:solidFill>
              </a:rPr>
              <a:t>Early life</a:t>
            </a:r>
          </a:p>
        </p:txBody>
      </p:sp>
      <p:pic>
        <p:nvPicPr>
          <p:cNvPr id="35866" name="Picture 26" descr="13_pamgagarinu_s4">
            <a:extLst>
              <a:ext uri="{FF2B5EF4-FFF2-40B4-BE49-F238E27FC236}">
                <a16:creationId xmlns:a16="http://schemas.microsoft.com/office/drawing/2014/main" id="{159ACD3D-CB0F-4E2C-8848-B9BF00574CFC}"/>
              </a:ext>
            </a:extLst>
          </p:cNvPr>
          <p:cNvPicPr>
            <a:picLocks noGrp="1" noChangeAspect="1" noChangeArrowheads="1"/>
          </p:cNvPicPr>
          <p:nvPr>
            <p:ph sz="quarter" idx="1"/>
          </p:nvPr>
        </p:nvPicPr>
        <p:blipFill>
          <a:blip r:embed="rId2"/>
          <a:stretch>
            <a:fillRect/>
          </a:stretch>
        </p:blipFill>
        <p:spPr>
          <a:xfrm>
            <a:off x="1654175" y="1600200"/>
            <a:ext cx="1644650" cy="2189163"/>
          </a:xfrm>
          <a:effectLst>
            <a:outerShdw blurRad="292100" dist="139700" dir="2700000" algn="tl" rotWithShape="0">
              <a:srgbClr val="333333">
                <a:alpha val="65000"/>
              </a:srgbClr>
            </a:outerShdw>
          </a:effectLst>
        </p:spPr>
      </p:pic>
      <p:pic>
        <p:nvPicPr>
          <p:cNvPr id="35860" name="Picture 20" descr="dom1">
            <a:extLst>
              <a:ext uri="{FF2B5EF4-FFF2-40B4-BE49-F238E27FC236}">
                <a16:creationId xmlns:a16="http://schemas.microsoft.com/office/drawing/2014/main" id="{3805A70A-B088-479D-BAC0-F6BFC70FE1ED}"/>
              </a:ext>
            </a:extLst>
          </p:cNvPr>
          <p:cNvPicPr>
            <a:picLocks noGrp="1" noChangeAspect="1" noChangeArrowheads="1"/>
          </p:cNvPicPr>
          <p:nvPr>
            <p:ph sz="quarter" idx="2"/>
          </p:nvPr>
        </p:nvPicPr>
        <p:blipFill>
          <a:blip r:embed="rId3"/>
          <a:srcRect/>
          <a:stretch>
            <a:fillRect/>
          </a:stretch>
        </p:blipFill>
        <p:spPr>
          <a:xfrm>
            <a:off x="381000" y="1676400"/>
            <a:ext cx="3352800" cy="2098675"/>
          </a:xfrm>
          <a:effectLst>
            <a:outerShdw blurRad="292100" dist="139700" dir="2700000" algn="tl" rotWithShape="0">
              <a:srgbClr val="333333">
                <a:alpha val="65000"/>
              </a:srgbClr>
            </a:outerShdw>
          </a:effectLst>
        </p:spPr>
      </p:pic>
      <p:sp>
        <p:nvSpPr>
          <p:cNvPr id="10245" name="Rectangle 13">
            <a:extLst>
              <a:ext uri="{FF2B5EF4-FFF2-40B4-BE49-F238E27FC236}">
                <a16:creationId xmlns:a16="http://schemas.microsoft.com/office/drawing/2014/main" id="{ACBA0D4A-B2E0-4539-A31F-7982A6230179}"/>
              </a:ext>
            </a:extLst>
          </p:cNvPr>
          <p:cNvSpPr>
            <a:spLocks noGrp="1" noChangeArrowheads="1"/>
          </p:cNvSpPr>
          <p:nvPr>
            <p:ph type="body" sz="half" idx="3"/>
          </p:nvPr>
        </p:nvSpPr>
        <p:spPr>
          <a:xfrm>
            <a:off x="3276600" y="3941763"/>
            <a:ext cx="5410200" cy="2763837"/>
          </a:xfrm>
        </p:spPr>
        <p:txBody>
          <a:bodyPr/>
          <a:lstStyle/>
          <a:p>
            <a:pPr eaLnBrk="1" hangingPunct="1">
              <a:buFont typeface="Wingdings" panose="05000000000000000000" pitchFamily="2" charset="2"/>
              <a:buNone/>
            </a:pPr>
            <a:r>
              <a:rPr lang="ru-RU" altLang="en-US" sz="2000"/>
              <a:t>    </a:t>
            </a:r>
            <a:r>
              <a:rPr lang="en-US" altLang="en-US" sz="2000"/>
              <a:t>Yuri Gagarin was born in</a:t>
            </a:r>
            <a:r>
              <a:rPr lang="ru-RU" altLang="en-US" sz="2000"/>
              <a:t> </a:t>
            </a:r>
            <a:r>
              <a:rPr lang="en-US" altLang="en-US" sz="2000"/>
              <a:t>the village of Klushino near Gzhatsk (now in Smolensk Oblast, Russia), on 9 March 1934. The adjacent town of Gzhatsk was renamed Gagarin in 1968 in his honor. His parents, Alexei Ivanovich Gagarin and Anna Timofeyevna Gagarina, worked on a collective farm.</a:t>
            </a:r>
            <a:r>
              <a:rPr lang="en-US" altLang="en-US" sz="1800"/>
              <a:t> </a:t>
            </a:r>
            <a:endParaRPr lang="ru-RU" altLang="en-US" sz="1800"/>
          </a:p>
        </p:txBody>
      </p:sp>
    </p:spTree>
  </p:cSld>
  <p:clrMapOvr>
    <a:masterClrMapping/>
  </p:clrMapOvr>
  <p:transition spd="med">
    <p:pull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Rectangle 4">
            <a:extLst>
              <a:ext uri="{FF2B5EF4-FFF2-40B4-BE49-F238E27FC236}">
                <a16:creationId xmlns:a16="http://schemas.microsoft.com/office/drawing/2014/main" id="{9A900635-4909-484A-9F17-3D17F7F8188A}"/>
              </a:ext>
            </a:extLst>
          </p:cNvPr>
          <p:cNvSpPr>
            <a:spLocks noGrp="1" noChangeArrowheads="1"/>
          </p:cNvSpPr>
          <p:nvPr>
            <p:ph type="title"/>
          </p:nvPr>
        </p:nvSpPr>
        <p:spPr/>
        <p:txBody>
          <a:bodyPr/>
          <a:lstStyle/>
          <a:p>
            <a:pPr eaLnBrk="1" fontAlgn="auto" hangingPunct="1">
              <a:spcAft>
                <a:spcPts val="0"/>
              </a:spcAft>
              <a:defRPr/>
            </a:pPr>
            <a:r>
              <a:rPr lang="ru-RU">
                <a:solidFill>
                  <a:schemeClr val="tx2">
                    <a:satMod val="200000"/>
                  </a:schemeClr>
                </a:solidFill>
              </a:rPr>
              <a:t>Early life</a:t>
            </a:r>
          </a:p>
        </p:txBody>
      </p:sp>
      <p:pic>
        <p:nvPicPr>
          <p:cNvPr id="40970" name="Picture 10" descr="21">
            <a:extLst>
              <a:ext uri="{FF2B5EF4-FFF2-40B4-BE49-F238E27FC236}">
                <a16:creationId xmlns:a16="http://schemas.microsoft.com/office/drawing/2014/main" id="{9C7FEB5B-1CD8-4121-AA83-9DA6BB966229}"/>
              </a:ext>
            </a:extLst>
          </p:cNvPr>
          <p:cNvPicPr>
            <a:picLocks noGrp="1" noChangeAspect="1" noChangeArrowheads="1"/>
          </p:cNvPicPr>
          <p:nvPr>
            <p:ph sz="quarter" idx="1"/>
          </p:nvPr>
        </p:nvPicPr>
        <p:blipFill>
          <a:blip r:embed="rId2"/>
          <a:srcRect/>
          <a:stretch>
            <a:fillRect/>
          </a:stretch>
        </p:blipFill>
        <p:spPr>
          <a:xfrm>
            <a:off x="838200" y="1295400"/>
            <a:ext cx="1855788" cy="2590800"/>
          </a:xfrm>
          <a:effectLst>
            <a:outerShdw blurRad="292100" dist="139700" dir="2700000" algn="tl" rotWithShape="0">
              <a:srgbClr val="333333">
                <a:alpha val="65000"/>
              </a:srgbClr>
            </a:outerShdw>
          </a:effectLst>
        </p:spPr>
      </p:pic>
      <p:pic>
        <p:nvPicPr>
          <p:cNvPr id="40969" name="Picture 9" descr="32">
            <a:extLst>
              <a:ext uri="{FF2B5EF4-FFF2-40B4-BE49-F238E27FC236}">
                <a16:creationId xmlns:a16="http://schemas.microsoft.com/office/drawing/2014/main" id="{F170671C-28A6-41F9-A11B-5E66D35455BA}"/>
              </a:ext>
            </a:extLst>
          </p:cNvPr>
          <p:cNvPicPr>
            <a:picLocks noGrp="1" noChangeAspect="1" noChangeArrowheads="1"/>
          </p:cNvPicPr>
          <p:nvPr>
            <p:ph sz="quarter" idx="2"/>
          </p:nvPr>
        </p:nvPicPr>
        <p:blipFill>
          <a:blip r:embed="rId3"/>
          <a:srcRect/>
          <a:stretch>
            <a:fillRect/>
          </a:stretch>
        </p:blipFill>
        <p:spPr>
          <a:xfrm>
            <a:off x="4648200" y="1322388"/>
            <a:ext cx="3581400" cy="2528887"/>
          </a:xfrm>
          <a:effectLst>
            <a:outerShdw blurRad="292100" dist="139700" dir="2700000" algn="tl" rotWithShape="0">
              <a:srgbClr val="333333">
                <a:alpha val="65000"/>
              </a:srgbClr>
            </a:outerShdw>
          </a:effectLst>
        </p:spPr>
      </p:pic>
      <p:sp>
        <p:nvSpPr>
          <p:cNvPr id="11269" name="Rectangle 5">
            <a:extLst>
              <a:ext uri="{FF2B5EF4-FFF2-40B4-BE49-F238E27FC236}">
                <a16:creationId xmlns:a16="http://schemas.microsoft.com/office/drawing/2014/main" id="{FD6AB7BC-AEF0-43C6-B71F-3047D8697469}"/>
              </a:ext>
            </a:extLst>
          </p:cNvPr>
          <p:cNvSpPr>
            <a:spLocks noGrp="1" noChangeArrowheads="1"/>
          </p:cNvSpPr>
          <p:nvPr>
            <p:ph type="body" sz="half" idx="3"/>
          </p:nvPr>
        </p:nvSpPr>
        <p:spPr>
          <a:xfrm>
            <a:off x="3200400" y="3941763"/>
            <a:ext cx="5486400" cy="2687637"/>
          </a:xfrm>
        </p:spPr>
        <p:txBody>
          <a:bodyPr/>
          <a:lstStyle/>
          <a:p>
            <a:pPr eaLnBrk="1" hangingPunct="1">
              <a:lnSpc>
                <a:spcPct val="90000"/>
              </a:lnSpc>
              <a:buFont typeface="Wingdings" panose="05000000000000000000" pitchFamily="2" charset="2"/>
              <a:buNone/>
            </a:pPr>
            <a:r>
              <a:rPr lang="ru-RU" altLang="en-US" sz="2800"/>
              <a:t>   </a:t>
            </a:r>
            <a:r>
              <a:rPr lang="en-US" altLang="en-US" sz="2400"/>
              <a:t>Like all people his age Gagarin</a:t>
            </a:r>
            <a:r>
              <a:rPr lang="ru-RU" altLang="en-US" sz="2400"/>
              <a:t> </a:t>
            </a:r>
            <a:r>
              <a:rPr lang="en-US" altLang="en-US" sz="2400"/>
              <a:t>had to undergo the ordeals of the war years. He was seven, when the Second World War broke out. The boy survived the Nazi invasion, the severe hardships of the war. The first planes he saw were war planes</a:t>
            </a:r>
            <a:r>
              <a:rPr lang="ru-RU" altLang="en-US" sz="2400"/>
              <a:t>.</a:t>
            </a:r>
          </a:p>
        </p:txBody>
      </p:sp>
    </p:spTree>
  </p:cSld>
  <p:clrMapOvr>
    <a:masterClrMapping/>
  </p:clrMapOvr>
  <p:transition spd="med">
    <p:pull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FD26F90A-FB4F-4BC0-97E7-6F3E6D54249A}"/>
              </a:ext>
            </a:extLst>
          </p:cNvPr>
          <p:cNvSpPr>
            <a:spLocks noGrp="1" noChangeArrowheads="1"/>
          </p:cNvSpPr>
          <p:nvPr>
            <p:ph type="title"/>
          </p:nvPr>
        </p:nvSpPr>
        <p:spPr/>
        <p:txBody>
          <a:bodyPr/>
          <a:lstStyle/>
          <a:p>
            <a:pPr eaLnBrk="1" fontAlgn="auto" hangingPunct="1">
              <a:spcAft>
                <a:spcPts val="0"/>
              </a:spcAft>
              <a:defRPr/>
            </a:pPr>
            <a:r>
              <a:rPr lang="ru-RU">
                <a:solidFill>
                  <a:schemeClr val="tx2">
                    <a:satMod val="200000"/>
                  </a:schemeClr>
                </a:solidFill>
              </a:rPr>
              <a:t>Early life</a:t>
            </a:r>
          </a:p>
        </p:txBody>
      </p:sp>
      <p:pic>
        <p:nvPicPr>
          <p:cNvPr id="44049" name="Picture 17" descr="12">
            <a:extLst>
              <a:ext uri="{FF2B5EF4-FFF2-40B4-BE49-F238E27FC236}">
                <a16:creationId xmlns:a16="http://schemas.microsoft.com/office/drawing/2014/main" id="{138407D4-F62F-4938-8966-5822F9A9452A}"/>
              </a:ext>
            </a:extLst>
          </p:cNvPr>
          <p:cNvPicPr>
            <a:picLocks noGrp="1" noChangeAspect="1" noChangeArrowheads="1"/>
          </p:cNvPicPr>
          <p:nvPr>
            <p:ph sz="quarter" idx="1"/>
          </p:nvPr>
        </p:nvPicPr>
        <p:blipFill>
          <a:blip r:embed="rId2"/>
          <a:stretch>
            <a:fillRect/>
          </a:stretch>
        </p:blipFill>
        <p:spPr>
          <a:xfrm>
            <a:off x="981075" y="1600200"/>
            <a:ext cx="2990850" cy="2189163"/>
          </a:xfrm>
          <a:effectLst>
            <a:outerShdw blurRad="292100" dist="139700" dir="2700000" algn="tl" rotWithShape="0">
              <a:srgbClr val="333333">
                <a:alpha val="65000"/>
              </a:srgbClr>
            </a:outerShdw>
          </a:effectLst>
        </p:spPr>
      </p:pic>
      <p:pic>
        <p:nvPicPr>
          <p:cNvPr id="44040" name="Picture 8" descr="050928162748b">
            <a:extLst>
              <a:ext uri="{FF2B5EF4-FFF2-40B4-BE49-F238E27FC236}">
                <a16:creationId xmlns:a16="http://schemas.microsoft.com/office/drawing/2014/main" id="{1C5BF41C-2A62-45A2-9179-24D0B1830B9D}"/>
              </a:ext>
            </a:extLst>
          </p:cNvPr>
          <p:cNvPicPr>
            <a:picLocks noGrp="1" noChangeAspect="1" noChangeArrowheads="1"/>
          </p:cNvPicPr>
          <p:nvPr>
            <p:ph sz="quarter" idx="2"/>
          </p:nvPr>
        </p:nvPicPr>
        <p:blipFill>
          <a:blip r:embed="rId3"/>
          <a:stretch>
            <a:fillRect/>
          </a:stretch>
        </p:blipFill>
        <p:spPr>
          <a:xfrm>
            <a:off x="5068888" y="1600200"/>
            <a:ext cx="3197225" cy="2189163"/>
          </a:xfrm>
          <a:effectLst>
            <a:outerShdw blurRad="292100" dist="139700" dir="2700000" algn="tl" rotWithShape="0">
              <a:srgbClr val="333333">
                <a:alpha val="65000"/>
              </a:srgbClr>
            </a:outerShdw>
          </a:effectLst>
        </p:spPr>
      </p:pic>
      <p:sp>
        <p:nvSpPr>
          <p:cNvPr id="12293" name="Rectangle 4">
            <a:extLst>
              <a:ext uri="{FF2B5EF4-FFF2-40B4-BE49-F238E27FC236}">
                <a16:creationId xmlns:a16="http://schemas.microsoft.com/office/drawing/2014/main" id="{F05DCB86-6FF3-45B4-AAE7-3574F3E434CC}"/>
              </a:ext>
            </a:extLst>
          </p:cNvPr>
          <p:cNvSpPr>
            <a:spLocks noGrp="1" noChangeArrowheads="1"/>
          </p:cNvSpPr>
          <p:nvPr>
            <p:ph type="body" sz="half" idx="3"/>
          </p:nvPr>
        </p:nvSpPr>
        <p:spPr>
          <a:xfrm>
            <a:off x="3276600" y="3941763"/>
            <a:ext cx="5410200" cy="2189162"/>
          </a:xfrm>
        </p:spPr>
        <p:txBody>
          <a:bodyPr/>
          <a:lstStyle/>
          <a:p>
            <a:pPr eaLnBrk="1" hangingPunct="1">
              <a:buFont typeface="Wingdings" panose="05000000000000000000" pitchFamily="2" charset="2"/>
              <a:buNone/>
            </a:pPr>
            <a:r>
              <a:rPr lang="en-US" altLang="en-US" sz="2800"/>
              <a:t>   </a:t>
            </a:r>
            <a:r>
              <a:rPr lang="en-US" altLang="en-US" sz="2400"/>
              <a:t>When the war ended the Gagarin family moved to Gzhatsk. Yuri attended an elementary school in this town.</a:t>
            </a:r>
            <a:endParaRPr lang="ru-RU" altLang="en-US" sz="2400"/>
          </a:p>
        </p:txBody>
      </p:sp>
    </p:spTree>
  </p:cSld>
  <p:clrMapOvr>
    <a:masterClrMapping/>
  </p:clrMapOvr>
  <p:transition spd="med">
    <p:pull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04748D13-2D37-4FE7-A7B0-D3FC488B743D}"/>
              </a:ext>
            </a:extLst>
          </p:cNvPr>
          <p:cNvSpPr>
            <a:spLocks noGrp="1" noChangeArrowheads="1"/>
          </p:cNvSpPr>
          <p:nvPr>
            <p:ph type="title"/>
          </p:nvPr>
        </p:nvSpPr>
        <p:spPr/>
        <p:txBody>
          <a:bodyPr/>
          <a:lstStyle/>
          <a:p>
            <a:pPr eaLnBrk="1" fontAlgn="auto" hangingPunct="1">
              <a:spcAft>
                <a:spcPts val="0"/>
              </a:spcAft>
              <a:defRPr/>
            </a:pPr>
            <a:r>
              <a:rPr lang="ru-RU">
                <a:solidFill>
                  <a:schemeClr val="tx2">
                    <a:satMod val="200000"/>
                  </a:schemeClr>
                </a:solidFill>
              </a:rPr>
              <a:t>Early life</a:t>
            </a:r>
          </a:p>
        </p:txBody>
      </p:sp>
      <p:pic>
        <p:nvPicPr>
          <p:cNvPr id="46089" name="Picture 9" descr="photo-001">
            <a:extLst>
              <a:ext uri="{FF2B5EF4-FFF2-40B4-BE49-F238E27FC236}">
                <a16:creationId xmlns:a16="http://schemas.microsoft.com/office/drawing/2014/main" id="{BFF36EDE-44D6-4F07-82EC-24F2061EED29}"/>
              </a:ext>
            </a:extLst>
          </p:cNvPr>
          <p:cNvPicPr>
            <a:picLocks noGrp="1" noChangeAspect="1" noChangeArrowheads="1"/>
          </p:cNvPicPr>
          <p:nvPr>
            <p:ph sz="quarter" idx="1"/>
          </p:nvPr>
        </p:nvPicPr>
        <p:blipFill>
          <a:blip r:embed="rId2"/>
          <a:srcRect/>
          <a:stretch>
            <a:fillRect/>
          </a:stretch>
        </p:blipFill>
        <p:spPr>
          <a:xfrm>
            <a:off x="381000" y="1524000"/>
            <a:ext cx="3719513" cy="2538413"/>
          </a:xfrm>
          <a:effectLst>
            <a:outerShdw blurRad="292100" dist="139700" dir="2700000" algn="tl" rotWithShape="0">
              <a:srgbClr val="333333">
                <a:alpha val="65000"/>
              </a:srgbClr>
            </a:outerShdw>
          </a:effectLst>
        </p:spPr>
      </p:pic>
      <p:pic>
        <p:nvPicPr>
          <p:cNvPr id="46090" name="Picture 10" descr="photo-003">
            <a:extLst>
              <a:ext uri="{FF2B5EF4-FFF2-40B4-BE49-F238E27FC236}">
                <a16:creationId xmlns:a16="http://schemas.microsoft.com/office/drawing/2014/main" id="{04C7316D-FA92-4BAB-A33A-BA0BD261F7CD}"/>
              </a:ext>
            </a:extLst>
          </p:cNvPr>
          <p:cNvPicPr>
            <a:picLocks noGrp="1" noChangeAspect="1" noChangeArrowheads="1"/>
          </p:cNvPicPr>
          <p:nvPr>
            <p:ph sz="quarter" idx="2"/>
          </p:nvPr>
        </p:nvPicPr>
        <p:blipFill>
          <a:blip r:embed="rId3"/>
          <a:srcRect/>
          <a:stretch>
            <a:fillRect/>
          </a:stretch>
        </p:blipFill>
        <p:spPr>
          <a:xfrm>
            <a:off x="4724400" y="1570038"/>
            <a:ext cx="3363913" cy="2544762"/>
          </a:xfrm>
          <a:effectLst>
            <a:outerShdw blurRad="292100" dist="139700" dir="2700000" algn="tl" rotWithShape="0">
              <a:srgbClr val="333333">
                <a:alpha val="65000"/>
              </a:srgbClr>
            </a:outerShdw>
          </a:effectLst>
        </p:spPr>
      </p:pic>
      <p:sp>
        <p:nvSpPr>
          <p:cNvPr id="13317" name="Rectangle 6">
            <a:extLst>
              <a:ext uri="{FF2B5EF4-FFF2-40B4-BE49-F238E27FC236}">
                <a16:creationId xmlns:a16="http://schemas.microsoft.com/office/drawing/2014/main" id="{E87FDB42-5805-466C-9534-0A4AB0D67BE6}"/>
              </a:ext>
            </a:extLst>
          </p:cNvPr>
          <p:cNvSpPr>
            <a:spLocks noGrp="1" noChangeArrowheads="1"/>
          </p:cNvSpPr>
          <p:nvPr>
            <p:ph type="body" sz="half" idx="3"/>
          </p:nvPr>
        </p:nvSpPr>
        <p:spPr>
          <a:xfrm>
            <a:off x="3505200" y="4572000"/>
            <a:ext cx="5181600" cy="2133600"/>
          </a:xfrm>
        </p:spPr>
        <p:txBody>
          <a:bodyPr/>
          <a:lstStyle/>
          <a:p>
            <a:pPr eaLnBrk="1" hangingPunct="1">
              <a:lnSpc>
                <a:spcPct val="80000"/>
              </a:lnSpc>
              <a:buFont typeface="Wingdings" panose="05000000000000000000" pitchFamily="2" charset="2"/>
              <a:buNone/>
            </a:pPr>
            <a:r>
              <a:rPr lang="en-US" altLang="en-US" sz="2400"/>
              <a:t>    Gagarin briefly attended a trade school to learn foundry work in the Moscow satellite town of Lyubertsy, then entered a technical school. He joined the Saratov Flying Club in 1955 and learned to fly the Yak-18. </a:t>
            </a:r>
            <a:endParaRPr lang="ru-RU" altLang="en-US" sz="2400"/>
          </a:p>
        </p:txBody>
      </p:sp>
    </p:spTree>
  </p:cSld>
  <p:clrMapOvr>
    <a:masterClrMapping/>
  </p:clrMapOvr>
  <p:transition spd="med">
    <p:pull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4" name="Rectangle 4">
            <a:extLst>
              <a:ext uri="{FF2B5EF4-FFF2-40B4-BE49-F238E27FC236}">
                <a16:creationId xmlns:a16="http://schemas.microsoft.com/office/drawing/2014/main" id="{2A569597-85A7-40C2-8D26-A80F6DB7B2B7}"/>
              </a:ext>
            </a:extLst>
          </p:cNvPr>
          <p:cNvSpPr>
            <a:spLocks noGrp="1" noChangeArrowheads="1"/>
          </p:cNvSpPr>
          <p:nvPr>
            <p:ph type="title"/>
          </p:nvPr>
        </p:nvSpPr>
        <p:spPr/>
        <p:txBody>
          <a:bodyPr/>
          <a:lstStyle/>
          <a:p>
            <a:pPr eaLnBrk="1" fontAlgn="auto" hangingPunct="1">
              <a:spcAft>
                <a:spcPts val="0"/>
              </a:spcAft>
              <a:defRPr/>
            </a:pPr>
            <a:r>
              <a:rPr lang="ru-RU">
                <a:solidFill>
                  <a:schemeClr val="tx2">
                    <a:satMod val="200000"/>
                  </a:schemeClr>
                </a:solidFill>
              </a:rPr>
              <a:t>Early life</a:t>
            </a:r>
          </a:p>
        </p:txBody>
      </p:sp>
      <p:pic>
        <p:nvPicPr>
          <p:cNvPr id="51212" name="Picture 12" descr="22">
            <a:extLst>
              <a:ext uri="{FF2B5EF4-FFF2-40B4-BE49-F238E27FC236}">
                <a16:creationId xmlns:a16="http://schemas.microsoft.com/office/drawing/2014/main" id="{ACA51407-F3C9-496E-9E92-CDE782738818}"/>
              </a:ext>
            </a:extLst>
          </p:cNvPr>
          <p:cNvPicPr>
            <a:picLocks noGrp="1" noChangeAspect="1" noChangeArrowheads="1"/>
          </p:cNvPicPr>
          <p:nvPr>
            <p:ph sz="quarter" idx="1"/>
          </p:nvPr>
        </p:nvPicPr>
        <p:blipFill>
          <a:blip r:embed="rId2"/>
          <a:stretch>
            <a:fillRect/>
          </a:stretch>
        </p:blipFill>
        <p:spPr>
          <a:xfrm>
            <a:off x="641350" y="1600200"/>
            <a:ext cx="3670300" cy="2189163"/>
          </a:xfrm>
          <a:effectLst>
            <a:outerShdw blurRad="292100" dist="139700" dir="2700000" algn="tl" rotWithShape="0">
              <a:srgbClr val="333333">
                <a:alpha val="65000"/>
              </a:srgbClr>
            </a:outerShdw>
          </a:effectLst>
        </p:spPr>
      </p:pic>
      <p:pic>
        <p:nvPicPr>
          <p:cNvPr id="51209" name="Picture 9" descr="photo-019">
            <a:extLst>
              <a:ext uri="{FF2B5EF4-FFF2-40B4-BE49-F238E27FC236}">
                <a16:creationId xmlns:a16="http://schemas.microsoft.com/office/drawing/2014/main" id="{2B21667E-F1FB-448F-922C-6E7A023AE93A}"/>
              </a:ext>
            </a:extLst>
          </p:cNvPr>
          <p:cNvPicPr>
            <a:picLocks noGrp="1" noChangeAspect="1" noChangeArrowheads="1"/>
          </p:cNvPicPr>
          <p:nvPr>
            <p:ph sz="quarter" idx="2"/>
          </p:nvPr>
        </p:nvPicPr>
        <p:blipFill>
          <a:blip r:embed="rId3"/>
          <a:stretch>
            <a:fillRect/>
          </a:stretch>
        </p:blipFill>
        <p:spPr>
          <a:xfrm>
            <a:off x="5224463" y="1600200"/>
            <a:ext cx="2886075" cy="2189163"/>
          </a:xfrm>
          <a:effectLst>
            <a:outerShdw blurRad="292100" dist="139700" dir="2700000" algn="tl" rotWithShape="0">
              <a:srgbClr val="333333">
                <a:alpha val="65000"/>
              </a:srgbClr>
            </a:outerShdw>
          </a:effectLst>
        </p:spPr>
      </p:pic>
      <p:sp>
        <p:nvSpPr>
          <p:cNvPr id="14341" name="Rectangle 7">
            <a:extLst>
              <a:ext uri="{FF2B5EF4-FFF2-40B4-BE49-F238E27FC236}">
                <a16:creationId xmlns:a16="http://schemas.microsoft.com/office/drawing/2014/main" id="{26A92756-7DEC-4CE6-A3E9-CFD8F3A1FFDD}"/>
              </a:ext>
            </a:extLst>
          </p:cNvPr>
          <p:cNvSpPr>
            <a:spLocks noGrp="1" noChangeArrowheads="1"/>
          </p:cNvSpPr>
          <p:nvPr>
            <p:ph type="body" sz="half" idx="3"/>
          </p:nvPr>
        </p:nvSpPr>
        <p:spPr>
          <a:xfrm>
            <a:off x="3124200" y="3941763"/>
            <a:ext cx="5562600" cy="2763837"/>
          </a:xfrm>
        </p:spPr>
        <p:txBody>
          <a:bodyPr/>
          <a:lstStyle/>
          <a:p>
            <a:pPr eaLnBrk="1" hangingPunct="1">
              <a:lnSpc>
                <a:spcPct val="90000"/>
              </a:lnSpc>
              <a:buFont typeface="Wingdings" panose="05000000000000000000" pitchFamily="2" charset="2"/>
              <a:buNone/>
            </a:pPr>
            <a:r>
              <a:rPr lang="en-US" altLang="en-US" sz="2400"/>
              <a:t>    Later that year, he was drafted and sent to the Orenburg Flying School, where he trained in the MIG jet. Gagarin graduated November 7, 1957, four days after Sputnik 2 was launched. He married Valentina Goryacheva, a nursing student, the day he graduated.</a:t>
            </a:r>
            <a:r>
              <a:rPr lang="ru-RU" altLang="en-US" sz="2400"/>
              <a:t> </a:t>
            </a:r>
          </a:p>
        </p:txBody>
      </p:sp>
    </p:spTree>
  </p:cSld>
  <p:clrMapOvr>
    <a:masterClrMapping/>
  </p:clrMapOvr>
  <p:transition spd="med">
    <p:pull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2" name="Rectangle 4">
            <a:extLst>
              <a:ext uri="{FF2B5EF4-FFF2-40B4-BE49-F238E27FC236}">
                <a16:creationId xmlns:a16="http://schemas.microsoft.com/office/drawing/2014/main" id="{2CD5927B-41FF-4254-9B2F-5E298380CC2B}"/>
              </a:ext>
            </a:extLst>
          </p:cNvPr>
          <p:cNvSpPr>
            <a:spLocks noGrp="1" noChangeArrowheads="1"/>
          </p:cNvSpPr>
          <p:nvPr>
            <p:ph type="title"/>
          </p:nvPr>
        </p:nvSpPr>
        <p:spPr/>
        <p:txBody>
          <a:bodyPr/>
          <a:lstStyle/>
          <a:p>
            <a:pPr eaLnBrk="1" fontAlgn="auto" hangingPunct="1">
              <a:spcAft>
                <a:spcPts val="0"/>
              </a:spcAft>
              <a:defRPr/>
            </a:pPr>
            <a:r>
              <a:rPr lang="en-US">
                <a:solidFill>
                  <a:schemeClr val="tx2">
                    <a:satMod val="200000"/>
                  </a:schemeClr>
                </a:solidFill>
              </a:rPr>
              <a:t>Career in the Soviet space program </a:t>
            </a:r>
            <a:br>
              <a:rPr lang="en-US">
                <a:solidFill>
                  <a:schemeClr val="tx2">
                    <a:satMod val="200000"/>
                  </a:schemeClr>
                </a:solidFill>
              </a:rPr>
            </a:br>
            <a:r>
              <a:rPr lang="en-US" sz="2800">
                <a:solidFill>
                  <a:schemeClr val="tx2">
                    <a:satMod val="200000"/>
                  </a:schemeClr>
                </a:solidFill>
              </a:rPr>
              <a:t>Selection and training</a:t>
            </a:r>
            <a:endParaRPr lang="ru-RU" sz="2800">
              <a:solidFill>
                <a:schemeClr val="tx2">
                  <a:satMod val="200000"/>
                </a:schemeClr>
              </a:solidFill>
            </a:endParaRPr>
          </a:p>
        </p:txBody>
      </p:sp>
      <p:pic>
        <p:nvPicPr>
          <p:cNvPr id="53256" name="Picture 8" descr="fon_samolet2">
            <a:extLst>
              <a:ext uri="{FF2B5EF4-FFF2-40B4-BE49-F238E27FC236}">
                <a16:creationId xmlns:a16="http://schemas.microsoft.com/office/drawing/2014/main" id="{97AF057C-2D2C-402B-963A-797A52FE0282}"/>
              </a:ext>
            </a:extLst>
          </p:cNvPr>
          <p:cNvPicPr>
            <a:picLocks noGrp="1" noChangeAspect="1" noChangeArrowheads="1"/>
          </p:cNvPicPr>
          <p:nvPr>
            <p:ph sz="quarter" idx="1"/>
          </p:nvPr>
        </p:nvPicPr>
        <p:blipFill>
          <a:blip r:embed="rId2"/>
          <a:stretch>
            <a:fillRect/>
          </a:stretch>
        </p:blipFill>
        <p:spPr>
          <a:xfrm>
            <a:off x="1066800" y="1905000"/>
            <a:ext cx="2075036" cy="2189163"/>
          </a:xfrm>
          <a:effectLst>
            <a:softEdge rad="112500"/>
          </a:effectLst>
        </p:spPr>
      </p:pic>
      <p:pic>
        <p:nvPicPr>
          <p:cNvPr id="53259" name="Picture 11" descr="photo-011">
            <a:extLst>
              <a:ext uri="{FF2B5EF4-FFF2-40B4-BE49-F238E27FC236}">
                <a16:creationId xmlns:a16="http://schemas.microsoft.com/office/drawing/2014/main" id="{AB80B52B-AEDF-40D8-8E57-48D3DC1309D4}"/>
              </a:ext>
            </a:extLst>
          </p:cNvPr>
          <p:cNvPicPr>
            <a:picLocks noGrp="1" noChangeAspect="1" noChangeArrowheads="1"/>
          </p:cNvPicPr>
          <p:nvPr>
            <p:ph sz="quarter" idx="2"/>
          </p:nvPr>
        </p:nvPicPr>
        <p:blipFill>
          <a:blip r:embed="rId3"/>
          <a:stretch>
            <a:fillRect/>
          </a:stretch>
        </p:blipFill>
        <p:spPr>
          <a:xfrm>
            <a:off x="4774170" y="1600200"/>
            <a:ext cx="3786660" cy="2189163"/>
          </a:xfrm>
          <a:effectLst>
            <a:softEdge rad="112500"/>
          </a:effectLst>
        </p:spPr>
      </p:pic>
      <p:sp>
        <p:nvSpPr>
          <p:cNvPr id="15365" name="Rectangle 7">
            <a:extLst>
              <a:ext uri="{FF2B5EF4-FFF2-40B4-BE49-F238E27FC236}">
                <a16:creationId xmlns:a16="http://schemas.microsoft.com/office/drawing/2014/main" id="{5FA458BB-5F5D-44CE-B610-AD5E7982810D}"/>
              </a:ext>
            </a:extLst>
          </p:cNvPr>
          <p:cNvSpPr>
            <a:spLocks noGrp="1" noChangeArrowheads="1"/>
          </p:cNvSpPr>
          <p:nvPr>
            <p:ph type="body" sz="half" idx="3"/>
          </p:nvPr>
        </p:nvSpPr>
        <p:spPr>
          <a:xfrm>
            <a:off x="3200400" y="3941763"/>
            <a:ext cx="5486400" cy="2763837"/>
          </a:xfrm>
        </p:spPr>
        <p:txBody>
          <a:bodyPr/>
          <a:lstStyle/>
          <a:p>
            <a:pPr eaLnBrk="1" hangingPunct="1">
              <a:buFont typeface="Wingdings" panose="05000000000000000000" pitchFamily="2" charset="2"/>
              <a:buNone/>
            </a:pPr>
            <a:r>
              <a:rPr lang="en-US" altLang="en-US" sz="2400"/>
              <a:t>    Post-graduation, he was assigned to Luostari airbase in Murmansk Oblast, close to the Norwegian border, where terrible weather made flying risky. In 1958 space officials recruited air force pilots to train as cosmonauts.</a:t>
            </a:r>
            <a:r>
              <a:rPr lang="ru-RU" altLang="en-US" sz="2400"/>
              <a:t>  </a:t>
            </a:r>
          </a:p>
        </p:txBody>
      </p:sp>
    </p:spTree>
  </p:cSld>
  <p:clrMapOvr>
    <a:masterClrMapping/>
  </p:clrMapOvr>
  <p:transition spd="med">
    <p:pull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0" name="Rectangle 4">
            <a:extLst>
              <a:ext uri="{FF2B5EF4-FFF2-40B4-BE49-F238E27FC236}">
                <a16:creationId xmlns:a16="http://schemas.microsoft.com/office/drawing/2014/main" id="{C786F04C-EE89-4B28-BED7-D22D1AECCFDF}"/>
              </a:ext>
            </a:extLst>
          </p:cNvPr>
          <p:cNvSpPr>
            <a:spLocks noGrp="1" noChangeArrowheads="1"/>
          </p:cNvSpPr>
          <p:nvPr>
            <p:ph type="title"/>
          </p:nvPr>
        </p:nvSpPr>
        <p:spPr/>
        <p:txBody>
          <a:bodyPr/>
          <a:lstStyle/>
          <a:p>
            <a:pPr eaLnBrk="1" fontAlgn="auto" hangingPunct="1">
              <a:spcAft>
                <a:spcPts val="0"/>
              </a:spcAft>
              <a:defRPr/>
            </a:pPr>
            <a:r>
              <a:rPr lang="en-US">
                <a:solidFill>
                  <a:schemeClr val="tx2">
                    <a:satMod val="200000"/>
                  </a:schemeClr>
                </a:solidFill>
              </a:rPr>
              <a:t>Career in the Soviet space program </a:t>
            </a:r>
            <a:br>
              <a:rPr lang="en-US">
                <a:solidFill>
                  <a:schemeClr val="tx2">
                    <a:satMod val="200000"/>
                  </a:schemeClr>
                </a:solidFill>
              </a:rPr>
            </a:br>
            <a:r>
              <a:rPr lang="en-US" sz="2800">
                <a:solidFill>
                  <a:schemeClr val="tx2">
                    <a:satMod val="200000"/>
                  </a:schemeClr>
                </a:solidFill>
              </a:rPr>
              <a:t>Selection and training</a:t>
            </a:r>
            <a:endParaRPr lang="ru-RU" sz="2800">
              <a:solidFill>
                <a:schemeClr val="tx2">
                  <a:satMod val="200000"/>
                </a:schemeClr>
              </a:solidFill>
            </a:endParaRPr>
          </a:p>
        </p:txBody>
      </p:sp>
      <p:pic>
        <p:nvPicPr>
          <p:cNvPr id="55306" name="Picture 10" descr="fdiv">
            <a:extLst>
              <a:ext uri="{FF2B5EF4-FFF2-40B4-BE49-F238E27FC236}">
                <a16:creationId xmlns:a16="http://schemas.microsoft.com/office/drawing/2014/main" id="{29DF43DA-18EE-4281-9DA6-6B777DE7A1EB}"/>
              </a:ext>
            </a:extLst>
          </p:cNvPr>
          <p:cNvPicPr>
            <a:picLocks noGrp="1" noChangeAspect="1" noChangeArrowheads="1"/>
          </p:cNvPicPr>
          <p:nvPr>
            <p:ph sz="quarter" idx="1"/>
          </p:nvPr>
        </p:nvPicPr>
        <p:blipFill>
          <a:blip r:embed="rId2"/>
          <a:stretch>
            <a:fillRect/>
          </a:stretch>
        </p:blipFill>
        <p:spPr>
          <a:xfrm>
            <a:off x="914400" y="2057400"/>
            <a:ext cx="2568575" cy="2189163"/>
          </a:xfrm>
          <a:effectLst>
            <a:outerShdw blurRad="292100" dist="139700" dir="2700000" algn="tl" rotWithShape="0">
              <a:srgbClr val="333333">
                <a:alpha val="65000"/>
              </a:srgbClr>
            </a:outerShdw>
          </a:effectLst>
        </p:spPr>
      </p:pic>
      <p:pic>
        <p:nvPicPr>
          <p:cNvPr id="55305" name="Picture 9" descr="photo-006">
            <a:extLst>
              <a:ext uri="{FF2B5EF4-FFF2-40B4-BE49-F238E27FC236}">
                <a16:creationId xmlns:a16="http://schemas.microsoft.com/office/drawing/2014/main" id="{444C28E8-A088-48CD-B7D1-8B02AA5D34B9}"/>
              </a:ext>
            </a:extLst>
          </p:cNvPr>
          <p:cNvPicPr>
            <a:picLocks noGrp="1" noChangeAspect="1" noChangeArrowheads="1"/>
          </p:cNvPicPr>
          <p:nvPr>
            <p:ph sz="quarter" idx="2"/>
          </p:nvPr>
        </p:nvPicPr>
        <p:blipFill>
          <a:blip r:embed="rId3"/>
          <a:stretch>
            <a:fillRect/>
          </a:stretch>
        </p:blipFill>
        <p:spPr>
          <a:xfrm>
            <a:off x="5351463" y="1600200"/>
            <a:ext cx="2632075" cy="2189163"/>
          </a:xfrm>
          <a:effectLst>
            <a:outerShdw blurRad="292100" dist="139700" dir="2700000" algn="tl" rotWithShape="0">
              <a:srgbClr val="333333">
                <a:alpha val="65000"/>
              </a:srgbClr>
            </a:outerShdw>
          </a:effectLst>
        </p:spPr>
      </p:pic>
      <p:sp>
        <p:nvSpPr>
          <p:cNvPr id="16389" name="Rectangle 7">
            <a:extLst>
              <a:ext uri="{FF2B5EF4-FFF2-40B4-BE49-F238E27FC236}">
                <a16:creationId xmlns:a16="http://schemas.microsoft.com/office/drawing/2014/main" id="{B05C9881-628F-49A3-BDE2-990A199A8FB7}"/>
              </a:ext>
            </a:extLst>
          </p:cNvPr>
          <p:cNvSpPr>
            <a:spLocks noGrp="1" noChangeArrowheads="1"/>
          </p:cNvSpPr>
          <p:nvPr>
            <p:ph type="body" sz="half" idx="3"/>
          </p:nvPr>
        </p:nvSpPr>
        <p:spPr>
          <a:xfrm>
            <a:off x="3276600" y="3941763"/>
            <a:ext cx="5410200" cy="2763837"/>
          </a:xfrm>
        </p:spPr>
        <p:txBody>
          <a:bodyPr/>
          <a:lstStyle/>
          <a:p>
            <a:pPr eaLnBrk="1" hangingPunct="1">
              <a:buFont typeface="Wingdings" panose="05000000000000000000" pitchFamily="2" charset="2"/>
              <a:buNone/>
            </a:pPr>
            <a:r>
              <a:rPr lang="en-US" altLang="en-US" sz="2400"/>
              <a:t>    Gagarin applied and was selected to train in the first group of sixty men. Only twelve men were taken for further training at Zvezdograd (Star City), a training field outside Moscow. </a:t>
            </a:r>
            <a:endParaRPr lang="ru-RU" altLang="en-US" sz="2400"/>
          </a:p>
        </p:txBody>
      </p:sp>
    </p:spTree>
  </p:cSld>
  <p:clrMapOvr>
    <a:masterClrMapping/>
  </p:clrMapOvr>
  <p:transition spd="med">
    <p:pull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8" name="Rectangle 4">
            <a:extLst>
              <a:ext uri="{FF2B5EF4-FFF2-40B4-BE49-F238E27FC236}">
                <a16:creationId xmlns:a16="http://schemas.microsoft.com/office/drawing/2014/main" id="{345C0C81-C88D-4E99-AACA-9CA378B5688C}"/>
              </a:ext>
            </a:extLst>
          </p:cNvPr>
          <p:cNvSpPr>
            <a:spLocks noGrp="1" noChangeArrowheads="1"/>
          </p:cNvSpPr>
          <p:nvPr>
            <p:ph type="title"/>
          </p:nvPr>
        </p:nvSpPr>
        <p:spPr/>
        <p:txBody>
          <a:bodyPr/>
          <a:lstStyle/>
          <a:p>
            <a:pPr eaLnBrk="1" fontAlgn="auto" hangingPunct="1">
              <a:spcAft>
                <a:spcPts val="0"/>
              </a:spcAft>
              <a:defRPr/>
            </a:pPr>
            <a:r>
              <a:rPr lang="en-US">
                <a:solidFill>
                  <a:schemeClr val="tx2">
                    <a:satMod val="200000"/>
                  </a:schemeClr>
                </a:solidFill>
              </a:rPr>
              <a:t>Career in the Soviet space program </a:t>
            </a:r>
            <a:br>
              <a:rPr lang="en-US">
                <a:solidFill>
                  <a:schemeClr val="tx2">
                    <a:satMod val="200000"/>
                  </a:schemeClr>
                </a:solidFill>
              </a:rPr>
            </a:br>
            <a:r>
              <a:rPr lang="en-US" sz="2800">
                <a:solidFill>
                  <a:schemeClr val="tx2">
                    <a:satMod val="200000"/>
                  </a:schemeClr>
                </a:solidFill>
              </a:rPr>
              <a:t>Selection and training</a:t>
            </a:r>
            <a:endParaRPr lang="ru-RU" sz="2800">
              <a:solidFill>
                <a:schemeClr val="tx2">
                  <a:satMod val="200000"/>
                </a:schemeClr>
              </a:solidFill>
            </a:endParaRPr>
          </a:p>
        </p:txBody>
      </p:sp>
      <p:pic>
        <p:nvPicPr>
          <p:cNvPr id="57352" name="Picture 8" descr="photo-007">
            <a:extLst>
              <a:ext uri="{FF2B5EF4-FFF2-40B4-BE49-F238E27FC236}">
                <a16:creationId xmlns:a16="http://schemas.microsoft.com/office/drawing/2014/main" id="{53196028-F79E-4EB0-9708-E8B8EB4A96FA}"/>
              </a:ext>
            </a:extLst>
          </p:cNvPr>
          <p:cNvPicPr>
            <a:picLocks noGrp="1" noChangeAspect="1" noChangeArrowheads="1"/>
          </p:cNvPicPr>
          <p:nvPr>
            <p:ph sz="quarter" idx="1"/>
          </p:nvPr>
        </p:nvPicPr>
        <p:blipFill>
          <a:blip r:embed="rId2"/>
          <a:stretch>
            <a:fillRect/>
          </a:stretch>
        </p:blipFill>
        <p:spPr>
          <a:xfrm>
            <a:off x="381000" y="1905000"/>
            <a:ext cx="3648075" cy="2189163"/>
          </a:xfrm>
          <a:effectLst>
            <a:outerShdw blurRad="292100" dist="139700" dir="2700000" algn="tl" rotWithShape="0">
              <a:srgbClr val="333333">
                <a:alpha val="65000"/>
              </a:srgbClr>
            </a:outerShdw>
          </a:effectLst>
        </p:spPr>
      </p:pic>
      <p:pic>
        <p:nvPicPr>
          <p:cNvPr id="57353" name="Picture 9" descr="photo-0101">
            <a:extLst>
              <a:ext uri="{FF2B5EF4-FFF2-40B4-BE49-F238E27FC236}">
                <a16:creationId xmlns:a16="http://schemas.microsoft.com/office/drawing/2014/main" id="{C1F9AE8B-CC83-41D3-A24D-DFF4286CEDCE}"/>
              </a:ext>
            </a:extLst>
          </p:cNvPr>
          <p:cNvPicPr>
            <a:picLocks noGrp="1" noChangeAspect="1" noChangeArrowheads="1"/>
          </p:cNvPicPr>
          <p:nvPr>
            <p:ph sz="quarter" idx="2"/>
          </p:nvPr>
        </p:nvPicPr>
        <p:blipFill>
          <a:blip r:embed="rId3"/>
          <a:stretch>
            <a:fillRect/>
          </a:stretch>
        </p:blipFill>
        <p:spPr>
          <a:xfrm>
            <a:off x="5289550" y="1600200"/>
            <a:ext cx="2755900" cy="2189163"/>
          </a:xfrm>
          <a:effectLst>
            <a:outerShdw blurRad="292100" dist="139700" dir="2700000" algn="tl" rotWithShape="0">
              <a:srgbClr val="333333">
                <a:alpha val="65000"/>
              </a:srgbClr>
            </a:outerShdw>
          </a:effectLst>
        </p:spPr>
      </p:pic>
      <p:sp>
        <p:nvSpPr>
          <p:cNvPr id="17413" name="Rectangle 7">
            <a:extLst>
              <a:ext uri="{FF2B5EF4-FFF2-40B4-BE49-F238E27FC236}">
                <a16:creationId xmlns:a16="http://schemas.microsoft.com/office/drawing/2014/main" id="{94F8C3C4-EC0F-4ED4-9A1F-78C02B7AC672}"/>
              </a:ext>
            </a:extLst>
          </p:cNvPr>
          <p:cNvSpPr>
            <a:spLocks noGrp="1" noChangeArrowheads="1"/>
          </p:cNvSpPr>
          <p:nvPr>
            <p:ph type="body" sz="half" idx="3"/>
          </p:nvPr>
        </p:nvSpPr>
        <p:spPr>
          <a:xfrm>
            <a:off x="3276600" y="3941763"/>
            <a:ext cx="5410200" cy="2763837"/>
          </a:xfrm>
        </p:spPr>
        <p:txBody>
          <a:bodyPr/>
          <a:lstStyle/>
          <a:p>
            <a:pPr eaLnBrk="1" hangingPunct="1">
              <a:lnSpc>
                <a:spcPct val="90000"/>
              </a:lnSpc>
              <a:buFont typeface="Wingdings" panose="05000000000000000000" pitchFamily="2" charset="2"/>
              <a:buNone/>
            </a:pPr>
            <a:r>
              <a:rPr lang="en-US" altLang="en-US" sz="2000"/>
              <a:t>     </a:t>
            </a:r>
            <a:r>
              <a:rPr lang="en-US" altLang="en-US" sz="2400"/>
              <a:t>Space officials closely observed the trainees. They finally selected Gagarin for the first spaceflight. Capable, strong, and even-tempered, Gagarin represented the ideal Soviet man, a peasant farmer who became a highly trained cosmonaut in a few short years.</a:t>
            </a:r>
            <a:r>
              <a:rPr lang="ru-RU" altLang="en-US" sz="2000"/>
              <a:t> </a:t>
            </a:r>
          </a:p>
        </p:txBody>
      </p:sp>
    </p:spTree>
  </p:cSld>
  <p:clrMapOvr>
    <a:masterClrMapping/>
  </p:clrMapOvr>
  <p:transition spd="med">
    <p:pull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6" name="Rectangle 4">
            <a:extLst>
              <a:ext uri="{FF2B5EF4-FFF2-40B4-BE49-F238E27FC236}">
                <a16:creationId xmlns:a16="http://schemas.microsoft.com/office/drawing/2014/main" id="{3DCE352F-2F5E-49E7-BE5F-2A6255C9DD47}"/>
              </a:ext>
            </a:extLst>
          </p:cNvPr>
          <p:cNvSpPr>
            <a:spLocks noGrp="1" noChangeArrowheads="1"/>
          </p:cNvSpPr>
          <p:nvPr>
            <p:ph type="title"/>
          </p:nvPr>
        </p:nvSpPr>
        <p:spPr/>
        <p:txBody>
          <a:bodyPr/>
          <a:lstStyle/>
          <a:p>
            <a:pPr eaLnBrk="1" fontAlgn="auto" hangingPunct="1">
              <a:spcAft>
                <a:spcPts val="0"/>
              </a:spcAft>
              <a:defRPr/>
            </a:pPr>
            <a:r>
              <a:rPr lang="en-US">
                <a:solidFill>
                  <a:schemeClr val="tx2">
                    <a:satMod val="200000"/>
                  </a:schemeClr>
                </a:solidFill>
              </a:rPr>
              <a:t>Career in the Soviet space program</a:t>
            </a:r>
            <a:br>
              <a:rPr lang="en-US">
                <a:solidFill>
                  <a:schemeClr val="tx2">
                    <a:satMod val="200000"/>
                  </a:schemeClr>
                </a:solidFill>
              </a:rPr>
            </a:br>
            <a:r>
              <a:rPr lang="ru-RU" sz="2800">
                <a:solidFill>
                  <a:schemeClr val="tx2">
                    <a:satMod val="200000"/>
                  </a:schemeClr>
                </a:solidFill>
              </a:rPr>
              <a:t>Space flight</a:t>
            </a:r>
          </a:p>
        </p:txBody>
      </p:sp>
      <p:pic>
        <p:nvPicPr>
          <p:cNvPr id="59405" name="Picture 13" descr="gagarin_msfc">
            <a:extLst>
              <a:ext uri="{FF2B5EF4-FFF2-40B4-BE49-F238E27FC236}">
                <a16:creationId xmlns:a16="http://schemas.microsoft.com/office/drawing/2014/main" id="{01D8C312-10CF-48C7-93B3-2FC40066330C}"/>
              </a:ext>
            </a:extLst>
          </p:cNvPr>
          <p:cNvPicPr>
            <a:picLocks noGrp="1" noChangeAspect="1" noChangeArrowheads="1"/>
          </p:cNvPicPr>
          <p:nvPr>
            <p:ph sz="quarter" idx="1"/>
          </p:nvPr>
        </p:nvPicPr>
        <p:blipFill>
          <a:blip r:embed="rId2"/>
          <a:stretch>
            <a:fillRect/>
          </a:stretch>
        </p:blipFill>
        <p:spPr>
          <a:xfrm>
            <a:off x="990600" y="2362200"/>
            <a:ext cx="2197100" cy="2189163"/>
          </a:xfrm>
          <a:effectLst>
            <a:outerShdw blurRad="292100" dist="139700" dir="2700000" algn="tl" rotWithShape="0">
              <a:srgbClr val="333333">
                <a:alpha val="65000"/>
              </a:srgbClr>
            </a:outerShdw>
          </a:effectLst>
        </p:spPr>
      </p:pic>
      <p:pic>
        <p:nvPicPr>
          <p:cNvPr id="59401" name="Picture 9" descr="2001-yuri-gagarin-fdc">
            <a:extLst>
              <a:ext uri="{FF2B5EF4-FFF2-40B4-BE49-F238E27FC236}">
                <a16:creationId xmlns:a16="http://schemas.microsoft.com/office/drawing/2014/main" id="{D309A41F-BDF9-472E-A6F9-8A4157BF9331}"/>
              </a:ext>
            </a:extLst>
          </p:cNvPr>
          <p:cNvPicPr>
            <a:picLocks noGrp="1" noChangeAspect="1" noChangeArrowheads="1"/>
          </p:cNvPicPr>
          <p:nvPr>
            <p:ph sz="quarter" idx="2"/>
          </p:nvPr>
        </p:nvPicPr>
        <p:blipFill>
          <a:blip r:embed="rId3"/>
          <a:srcRect/>
          <a:stretch>
            <a:fillRect/>
          </a:stretch>
        </p:blipFill>
        <p:spPr>
          <a:xfrm>
            <a:off x="4419600" y="1600200"/>
            <a:ext cx="4000500" cy="2090738"/>
          </a:xfrm>
          <a:effectLst>
            <a:outerShdw blurRad="292100" dist="139700" dir="2700000" algn="tl" rotWithShape="0">
              <a:srgbClr val="333333">
                <a:alpha val="65000"/>
              </a:srgbClr>
            </a:outerShdw>
          </a:effectLst>
        </p:spPr>
      </p:pic>
      <p:sp>
        <p:nvSpPr>
          <p:cNvPr id="18437" name="Rectangle 7">
            <a:extLst>
              <a:ext uri="{FF2B5EF4-FFF2-40B4-BE49-F238E27FC236}">
                <a16:creationId xmlns:a16="http://schemas.microsoft.com/office/drawing/2014/main" id="{C0C5F903-DD04-45FC-ADB8-CC02F3F20827}"/>
              </a:ext>
            </a:extLst>
          </p:cNvPr>
          <p:cNvSpPr>
            <a:spLocks noGrp="1" noChangeArrowheads="1"/>
          </p:cNvSpPr>
          <p:nvPr>
            <p:ph type="body" sz="half" idx="3"/>
          </p:nvPr>
        </p:nvSpPr>
        <p:spPr>
          <a:xfrm>
            <a:off x="3048000" y="3941763"/>
            <a:ext cx="5638800" cy="2763837"/>
          </a:xfrm>
        </p:spPr>
        <p:txBody>
          <a:bodyPr/>
          <a:lstStyle/>
          <a:p>
            <a:pPr eaLnBrk="1" hangingPunct="1">
              <a:lnSpc>
                <a:spcPct val="90000"/>
              </a:lnSpc>
              <a:buFont typeface="Wingdings" panose="05000000000000000000" pitchFamily="2" charset="2"/>
              <a:buNone/>
            </a:pPr>
            <a:r>
              <a:rPr lang="en-US" altLang="en-US" sz="2400"/>
              <a:t>    He was launched in Vostok 1 on the planned date, and during the crowded 1 hour 48 minutes of his single orbit of the earth he proved that man could survive in space and perform useful tasks. His mission ended at 10:55 A.M., when he landed safely in a field near Saratov</a:t>
            </a:r>
            <a:r>
              <a:rPr lang="ru-RU" altLang="en-US" sz="2400"/>
              <a:t> </a:t>
            </a:r>
          </a:p>
        </p:txBody>
      </p:sp>
    </p:spTree>
  </p:cSld>
  <p:clrMapOvr>
    <a:masterClrMapping/>
  </p:clrMapOvr>
  <p:transition spd="med">
    <p:pull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4" name="Rectangle 4">
            <a:extLst>
              <a:ext uri="{FF2B5EF4-FFF2-40B4-BE49-F238E27FC236}">
                <a16:creationId xmlns:a16="http://schemas.microsoft.com/office/drawing/2014/main" id="{68680D7B-0A22-42E2-A52B-96ED9856FF2D}"/>
              </a:ext>
            </a:extLst>
          </p:cNvPr>
          <p:cNvSpPr>
            <a:spLocks noGrp="1" noChangeArrowheads="1"/>
          </p:cNvSpPr>
          <p:nvPr>
            <p:ph type="title"/>
          </p:nvPr>
        </p:nvSpPr>
        <p:spPr/>
        <p:txBody>
          <a:bodyPr/>
          <a:lstStyle/>
          <a:p>
            <a:pPr eaLnBrk="1" fontAlgn="auto" hangingPunct="1">
              <a:spcAft>
                <a:spcPts val="0"/>
              </a:spcAft>
              <a:defRPr/>
            </a:pPr>
            <a:r>
              <a:rPr lang="en-US">
                <a:solidFill>
                  <a:schemeClr val="tx2">
                    <a:satMod val="200000"/>
                  </a:schemeClr>
                </a:solidFill>
              </a:rPr>
              <a:t>Career in the Soviet space program</a:t>
            </a:r>
            <a:br>
              <a:rPr lang="en-US">
                <a:solidFill>
                  <a:schemeClr val="tx2">
                    <a:satMod val="200000"/>
                  </a:schemeClr>
                </a:solidFill>
              </a:rPr>
            </a:br>
            <a:r>
              <a:rPr lang="ru-RU" sz="2800">
                <a:solidFill>
                  <a:schemeClr val="tx2">
                    <a:satMod val="200000"/>
                  </a:schemeClr>
                </a:solidFill>
              </a:rPr>
              <a:t>Fame and later life</a:t>
            </a:r>
          </a:p>
        </p:txBody>
      </p:sp>
      <p:pic>
        <p:nvPicPr>
          <p:cNvPr id="61451" name="Picture 11" descr="photo-024">
            <a:extLst>
              <a:ext uri="{FF2B5EF4-FFF2-40B4-BE49-F238E27FC236}">
                <a16:creationId xmlns:a16="http://schemas.microsoft.com/office/drawing/2014/main" id="{38DA3402-1866-427D-A018-0A46226CBDB3}"/>
              </a:ext>
            </a:extLst>
          </p:cNvPr>
          <p:cNvPicPr>
            <a:picLocks noGrp="1" noChangeAspect="1" noChangeArrowheads="1"/>
          </p:cNvPicPr>
          <p:nvPr>
            <p:ph sz="quarter" idx="1"/>
          </p:nvPr>
        </p:nvPicPr>
        <p:blipFill>
          <a:blip r:embed="rId2"/>
          <a:stretch>
            <a:fillRect/>
          </a:stretch>
        </p:blipFill>
        <p:spPr>
          <a:xfrm>
            <a:off x="1447800" y="2362200"/>
            <a:ext cx="1876425" cy="2189163"/>
          </a:xfrm>
          <a:effectLst>
            <a:outerShdw blurRad="292100" dist="139700" dir="2700000" algn="tl" rotWithShape="0">
              <a:srgbClr val="333333">
                <a:alpha val="65000"/>
              </a:srgbClr>
            </a:outerShdw>
          </a:effectLst>
        </p:spPr>
      </p:pic>
      <p:pic>
        <p:nvPicPr>
          <p:cNvPr id="61449" name="Picture 9" descr="photo-026">
            <a:extLst>
              <a:ext uri="{FF2B5EF4-FFF2-40B4-BE49-F238E27FC236}">
                <a16:creationId xmlns:a16="http://schemas.microsoft.com/office/drawing/2014/main" id="{2DC663D7-3F93-4B8A-8CCD-20A71E14CC8F}"/>
              </a:ext>
            </a:extLst>
          </p:cNvPr>
          <p:cNvPicPr>
            <a:picLocks noGrp="1" noChangeAspect="1" noChangeArrowheads="1"/>
          </p:cNvPicPr>
          <p:nvPr>
            <p:ph sz="quarter" idx="2"/>
          </p:nvPr>
        </p:nvPicPr>
        <p:blipFill>
          <a:blip r:embed="rId3"/>
          <a:stretch>
            <a:fillRect/>
          </a:stretch>
        </p:blipFill>
        <p:spPr>
          <a:xfrm>
            <a:off x="5005388" y="1600200"/>
            <a:ext cx="3324225" cy="2189163"/>
          </a:xfrm>
          <a:effectLst>
            <a:outerShdw blurRad="292100" dist="139700" dir="2700000" algn="tl" rotWithShape="0">
              <a:srgbClr val="333333">
                <a:alpha val="65000"/>
              </a:srgbClr>
            </a:outerShdw>
          </a:effectLst>
        </p:spPr>
      </p:pic>
      <p:sp>
        <p:nvSpPr>
          <p:cNvPr id="19461" name="Rectangle 7">
            <a:extLst>
              <a:ext uri="{FF2B5EF4-FFF2-40B4-BE49-F238E27FC236}">
                <a16:creationId xmlns:a16="http://schemas.microsoft.com/office/drawing/2014/main" id="{1050B6CE-8BC2-43A9-B3EF-04E19AA3FE79}"/>
              </a:ext>
            </a:extLst>
          </p:cNvPr>
          <p:cNvSpPr>
            <a:spLocks noGrp="1" noChangeArrowheads="1"/>
          </p:cNvSpPr>
          <p:nvPr>
            <p:ph type="body" sz="half" idx="3"/>
          </p:nvPr>
        </p:nvSpPr>
        <p:spPr>
          <a:xfrm>
            <a:off x="3276600" y="3941763"/>
            <a:ext cx="5410200" cy="2763837"/>
          </a:xfrm>
        </p:spPr>
        <p:txBody>
          <a:bodyPr/>
          <a:lstStyle/>
          <a:p>
            <a:pPr eaLnBrk="1" hangingPunct="1">
              <a:buFont typeface="Wingdings" panose="05000000000000000000" pitchFamily="2" charset="2"/>
              <a:buNone/>
            </a:pPr>
            <a:r>
              <a:rPr lang="en-US" altLang="en-US" sz="2400"/>
              <a:t>    After the flight, Gagarin became a worldwide celebrity, touring widely with appearances in Italy, Great Britain, Germany, Canada, and Japan to promote the Soviet achievement.</a:t>
            </a:r>
            <a:r>
              <a:rPr lang="ru-RU" altLang="en-US" sz="2800"/>
              <a:t> </a:t>
            </a:r>
          </a:p>
        </p:txBody>
      </p:sp>
    </p:spTree>
  </p:cSld>
  <p:clrMapOvr>
    <a:masterClrMapping/>
  </p:clrMapOvr>
  <p:transition spd="med">
    <p:pull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53E37-2F04-4750-B663-EFAF42002A85}"/>
              </a:ext>
            </a:extLst>
          </p:cNvPr>
          <p:cNvSpPr>
            <a:spLocks noGrp="1"/>
          </p:cNvSpPr>
          <p:nvPr>
            <p:ph type="title"/>
          </p:nvPr>
        </p:nvSpPr>
        <p:spPr/>
        <p:txBody>
          <a:bodyPr/>
          <a:lstStyle/>
          <a:p>
            <a:r>
              <a:rPr lang="en-US" dirty="0"/>
              <a:t>Yuri Gagarin</a:t>
            </a:r>
          </a:p>
        </p:txBody>
      </p:sp>
      <p:sp>
        <p:nvSpPr>
          <p:cNvPr id="3" name="Content Placeholder 2">
            <a:extLst>
              <a:ext uri="{FF2B5EF4-FFF2-40B4-BE49-F238E27FC236}">
                <a16:creationId xmlns:a16="http://schemas.microsoft.com/office/drawing/2014/main" id="{CDF1C540-E562-406C-8D80-3DFDAEE04616}"/>
              </a:ext>
            </a:extLst>
          </p:cNvPr>
          <p:cNvSpPr>
            <a:spLocks noGrp="1"/>
          </p:cNvSpPr>
          <p:nvPr>
            <p:ph idx="1"/>
          </p:nvPr>
        </p:nvSpPr>
        <p:spPr/>
        <p:txBody>
          <a:bodyPr/>
          <a:lstStyle/>
          <a:p>
            <a:r>
              <a:rPr lang="en-US" dirty="0"/>
              <a:t>Events before the first man in space</a:t>
            </a:r>
          </a:p>
          <a:p>
            <a:r>
              <a:rPr lang="en-US" dirty="0"/>
              <a:t>About the first man in space and his flight</a:t>
            </a:r>
          </a:p>
          <a:p>
            <a:r>
              <a:rPr lang="en-US" dirty="0"/>
              <a:t>Events after the first man in space</a:t>
            </a:r>
          </a:p>
        </p:txBody>
      </p:sp>
    </p:spTree>
    <p:extLst>
      <p:ext uri="{BB962C8B-B14F-4D97-AF65-F5344CB8AC3E}">
        <p14:creationId xmlns:p14="http://schemas.microsoft.com/office/powerpoint/2010/main" val="15229662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2" name="Rectangle 4">
            <a:extLst>
              <a:ext uri="{FF2B5EF4-FFF2-40B4-BE49-F238E27FC236}">
                <a16:creationId xmlns:a16="http://schemas.microsoft.com/office/drawing/2014/main" id="{309A07E3-44D0-4BED-881E-CAC12E5EB9EF}"/>
              </a:ext>
            </a:extLst>
          </p:cNvPr>
          <p:cNvSpPr>
            <a:spLocks noGrp="1" noChangeArrowheads="1"/>
          </p:cNvSpPr>
          <p:nvPr>
            <p:ph type="title"/>
          </p:nvPr>
        </p:nvSpPr>
        <p:spPr/>
        <p:txBody>
          <a:bodyPr/>
          <a:lstStyle/>
          <a:p>
            <a:pPr eaLnBrk="1" fontAlgn="auto" hangingPunct="1">
              <a:spcAft>
                <a:spcPts val="0"/>
              </a:spcAft>
              <a:defRPr/>
            </a:pPr>
            <a:r>
              <a:rPr lang="en-US">
                <a:solidFill>
                  <a:schemeClr val="tx2">
                    <a:satMod val="200000"/>
                  </a:schemeClr>
                </a:solidFill>
              </a:rPr>
              <a:t>Career in the Soviet space program</a:t>
            </a:r>
            <a:br>
              <a:rPr lang="en-US">
                <a:solidFill>
                  <a:schemeClr val="tx2">
                    <a:satMod val="200000"/>
                  </a:schemeClr>
                </a:solidFill>
              </a:rPr>
            </a:br>
            <a:r>
              <a:rPr lang="ru-RU" sz="2800">
                <a:solidFill>
                  <a:schemeClr val="tx2">
                    <a:satMod val="200000"/>
                  </a:schemeClr>
                </a:solidFill>
              </a:rPr>
              <a:t>Fame and later life</a:t>
            </a:r>
          </a:p>
        </p:txBody>
      </p:sp>
      <p:pic>
        <p:nvPicPr>
          <p:cNvPr id="63498" name="Picture 10" descr="180px-GCTC">
            <a:extLst>
              <a:ext uri="{FF2B5EF4-FFF2-40B4-BE49-F238E27FC236}">
                <a16:creationId xmlns:a16="http://schemas.microsoft.com/office/drawing/2014/main" id="{0ADA2613-0024-4DC2-8936-B0F1C7A48889}"/>
              </a:ext>
            </a:extLst>
          </p:cNvPr>
          <p:cNvPicPr>
            <a:picLocks noGrp="1" noChangeAspect="1" noChangeArrowheads="1"/>
          </p:cNvPicPr>
          <p:nvPr>
            <p:ph sz="quarter" idx="1"/>
          </p:nvPr>
        </p:nvPicPr>
        <p:blipFill>
          <a:blip r:embed="rId2"/>
          <a:srcRect/>
          <a:stretch>
            <a:fillRect/>
          </a:stretch>
        </p:blipFill>
        <p:spPr>
          <a:xfrm>
            <a:off x="762000" y="1625600"/>
            <a:ext cx="3276600" cy="2184400"/>
          </a:xfrm>
          <a:effectLst>
            <a:outerShdw blurRad="292100" dist="139700" dir="2700000" algn="tl" rotWithShape="0">
              <a:srgbClr val="333333">
                <a:alpha val="65000"/>
              </a:srgbClr>
            </a:outerShdw>
          </a:effectLst>
        </p:spPr>
      </p:pic>
      <p:pic>
        <p:nvPicPr>
          <p:cNvPr id="63499" name="Picture 11" descr="photo-018">
            <a:extLst>
              <a:ext uri="{FF2B5EF4-FFF2-40B4-BE49-F238E27FC236}">
                <a16:creationId xmlns:a16="http://schemas.microsoft.com/office/drawing/2014/main" id="{CCF552C3-231F-4DF7-B9BA-745AE0728F8F}"/>
              </a:ext>
            </a:extLst>
          </p:cNvPr>
          <p:cNvPicPr>
            <a:picLocks noGrp="1" noChangeAspect="1" noChangeArrowheads="1"/>
          </p:cNvPicPr>
          <p:nvPr>
            <p:ph sz="quarter" idx="2"/>
          </p:nvPr>
        </p:nvPicPr>
        <p:blipFill>
          <a:blip r:embed="rId3"/>
          <a:stretch>
            <a:fillRect/>
          </a:stretch>
        </p:blipFill>
        <p:spPr>
          <a:xfrm>
            <a:off x="5032375" y="1600200"/>
            <a:ext cx="3270250" cy="2189163"/>
          </a:xfrm>
          <a:effectLst>
            <a:outerShdw blurRad="292100" dist="139700" dir="2700000" algn="tl" rotWithShape="0">
              <a:srgbClr val="333333">
                <a:alpha val="65000"/>
              </a:srgbClr>
            </a:outerShdw>
          </a:effectLst>
        </p:spPr>
      </p:pic>
      <p:sp>
        <p:nvSpPr>
          <p:cNvPr id="20485" name="Rectangle 7">
            <a:extLst>
              <a:ext uri="{FF2B5EF4-FFF2-40B4-BE49-F238E27FC236}">
                <a16:creationId xmlns:a16="http://schemas.microsoft.com/office/drawing/2014/main" id="{A6786E77-6AC1-4E80-BE72-2966BA55653A}"/>
              </a:ext>
            </a:extLst>
          </p:cNvPr>
          <p:cNvSpPr>
            <a:spLocks noGrp="1" noChangeArrowheads="1"/>
          </p:cNvSpPr>
          <p:nvPr>
            <p:ph type="body" sz="half" idx="3"/>
          </p:nvPr>
        </p:nvSpPr>
        <p:spPr>
          <a:xfrm>
            <a:off x="3200400" y="3941763"/>
            <a:ext cx="5486400" cy="2763837"/>
          </a:xfrm>
        </p:spPr>
        <p:txBody>
          <a:bodyPr/>
          <a:lstStyle/>
          <a:p>
            <a:pPr eaLnBrk="1" hangingPunct="1">
              <a:lnSpc>
                <a:spcPct val="90000"/>
              </a:lnSpc>
              <a:buFont typeface="Wingdings" panose="05000000000000000000" pitchFamily="2" charset="2"/>
              <a:buNone/>
            </a:pPr>
            <a:r>
              <a:rPr lang="en-US" altLang="en-US" sz="2000"/>
              <a:t>     </a:t>
            </a:r>
            <a:r>
              <a:rPr lang="en-US" altLang="en-US" sz="2400"/>
              <a:t>In 1962, he began serving as a deputy to the Supreme Soviet. He later returned to Star City, the cosmonaut facility, where he worked on designs for a reusable spacecraft. Gagarin worked on these designs in Star City for 7 years. </a:t>
            </a:r>
            <a:endParaRPr lang="ru-RU" altLang="en-US" sz="2400"/>
          </a:p>
        </p:txBody>
      </p:sp>
    </p:spTree>
  </p:cSld>
  <p:clrMapOvr>
    <a:masterClrMapping/>
  </p:clrMapOvr>
  <p:transition spd="med">
    <p:pull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0" name="Rectangle 4">
            <a:extLst>
              <a:ext uri="{FF2B5EF4-FFF2-40B4-BE49-F238E27FC236}">
                <a16:creationId xmlns:a16="http://schemas.microsoft.com/office/drawing/2014/main" id="{E7043FD7-6BDD-4148-9DF3-32D368000728}"/>
              </a:ext>
            </a:extLst>
          </p:cNvPr>
          <p:cNvSpPr>
            <a:spLocks noGrp="1" noChangeArrowheads="1"/>
          </p:cNvSpPr>
          <p:nvPr>
            <p:ph type="title"/>
          </p:nvPr>
        </p:nvSpPr>
        <p:spPr/>
        <p:txBody>
          <a:bodyPr/>
          <a:lstStyle/>
          <a:p>
            <a:pPr eaLnBrk="1" fontAlgn="auto" hangingPunct="1">
              <a:spcAft>
                <a:spcPts val="0"/>
              </a:spcAft>
              <a:defRPr/>
            </a:pPr>
            <a:r>
              <a:rPr lang="ru-RU">
                <a:solidFill>
                  <a:schemeClr val="tx2">
                    <a:satMod val="200000"/>
                  </a:schemeClr>
                </a:solidFill>
              </a:rPr>
              <a:t>Death and legacy</a:t>
            </a:r>
          </a:p>
        </p:txBody>
      </p:sp>
      <p:pic>
        <p:nvPicPr>
          <p:cNvPr id="65545" name="Picture 9" descr="photo-002">
            <a:extLst>
              <a:ext uri="{FF2B5EF4-FFF2-40B4-BE49-F238E27FC236}">
                <a16:creationId xmlns:a16="http://schemas.microsoft.com/office/drawing/2014/main" id="{95754047-1ACC-4566-9A56-9B13F6BA30CC}"/>
              </a:ext>
            </a:extLst>
          </p:cNvPr>
          <p:cNvPicPr>
            <a:picLocks noGrp="1" noChangeAspect="1" noChangeArrowheads="1"/>
          </p:cNvPicPr>
          <p:nvPr>
            <p:ph sz="quarter" idx="1"/>
          </p:nvPr>
        </p:nvPicPr>
        <p:blipFill>
          <a:blip r:embed="rId2"/>
          <a:stretch>
            <a:fillRect/>
          </a:stretch>
        </p:blipFill>
        <p:spPr>
          <a:xfrm>
            <a:off x="1651000" y="1600200"/>
            <a:ext cx="1651000" cy="2189163"/>
          </a:xfrm>
          <a:effectLst>
            <a:outerShdw blurRad="292100" dist="139700" dir="2700000" algn="tl" rotWithShape="0">
              <a:srgbClr val="333333">
                <a:alpha val="65000"/>
              </a:srgbClr>
            </a:outerShdw>
          </a:effectLst>
        </p:spPr>
      </p:pic>
      <p:pic>
        <p:nvPicPr>
          <p:cNvPr id="65544" name="Picture 8" descr="4444">
            <a:extLst>
              <a:ext uri="{FF2B5EF4-FFF2-40B4-BE49-F238E27FC236}">
                <a16:creationId xmlns:a16="http://schemas.microsoft.com/office/drawing/2014/main" id="{97EE994F-3216-4245-A833-77B57FB675D6}"/>
              </a:ext>
            </a:extLst>
          </p:cNvPr>
          <p:cNvPicPr>
            <a:picLocks noGrp="1" noChangeAspect="1" noChangeArrowheads="1"/>
          </p:cNvPicPr>
          <p:nvPr>
            <p:ph sz="quarter" idx="2"/>
          </p:nvPr>
        </p:nvPicPr>
        <p:blipFill>
          <a:blip r:embed="rId3"/>
          <a:stretch>
            <a:fillRect/>
          </a:stretch>
        </p:blipFill>
        <p:spPr>
          <a:xfrm>
            <a:off x="5208588" y="1600200"/>
            <a:ext cx="2917825" cy="2189163"/>
          </a:xfrm>
          <a:effectLst>
            <a:outerShdw blurRad="292100" dist="139700" dir="2700000" algn="tl" rotWithShape="0">
              <a:srgbClr val="333333">
                <a:alpha val="65000"/>
              </a:srgbClr>
            </a:outerShdw>
          </a:effectLst>
        </p:spPr>
      </p:pic>
      <p:sp>
        <p:nvSpPr>
          <p:cNvPr id="21509" name="Rectangle 7">
            <a:extLst>
              <a:ext uri="{FF2B5EF4-FFF2-40B4-BE49-F238E27FC236}">
                <a16:creationId xmlns:a16="http://schemas.microsoft.com/office/drawing/2014/main" id="{D66C367E-EEA7-49A4-AC31-EE787140D1ED}"/>
              </a:ext>
            </a:extLst>
          </p:cNvPr>
          <p:cNvSpPr>
            <a:spLocks noGrp="1" noChangeArrowheads="1"/>
          </p:cNvSpPr>
          <p:nvPr>
            <p:ph type="body" sz="half" idx="3"/>
          </p:nvPr>
        </p:nvSpPr>
        <p:spPr>
          <a:xfrm>
            <a:off x="3200400" y="3941763"/>
            <a:ext cx="5486400" cy="2687637"/>
          </a:xfrm>
        </p:spPr>
        <p:txBody>
          <a:bodyPr/>
          <a:lstStyle/>
          <a:p>
            <a:pPr eaLnBrk="1" hangingPunct="1">
              <a:buFont typeface="Wingdings" panose="05000000000000000000" pitchFamily="2" charset="2"/>
              <a:buNone/>
            </a:pPr>
            <a:r>
              <a:rPr lang="en-US" altLang="en-US" sz="2400"/>
              <a:t>    On 27 March 1968, while on a routine training flight, he and flight instructor Vladimir Seryogin died in a MiG-15UTI crash near the town of Kirzhach. Gagarin and Seryogin were buried in the walls of the Kremlin on Red Square.</a:t>
            </a:r>
            <a:r>
              <a:rPr lang="ru-RU" altLang="en-US" sz="2400"/>
              <a:t> </a:t>
            </a:r>
          </a:p>
        </p:txBody>
      </p:sp>
    </p:spTree>
  </p:cSld>
  <p:clrMapOvr>
    <a:masterClrMapping/>
  </p:clrMapOvr>
  <p:transition spd="med">
    <p:pull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97" name="Rectangle 13">
            <a:extLst>
              <a:ext uri="{FF2B5EF4-FFF2-40B4-BE49-F238E27FC236}">
                <a16:creationId xmlns:a16="http://schemas.microsoft.com/office/drawing/2014/main" id="{6F16A3A2-AF4A-4989-84D1-754E112279E6}"/>
              </a:ext>
            </a:extLst>
          </p:cNvPr>
          <p:cNvSpPr>
            <a:spLocks noGrp="1" noChangeArrowheads="1"/>
          </p:cNvSpPr>
          <p:nvPr>
            <p:ph type="title"/>
          </p:nvPr>
        </p:nvSpPr>
        <p:spPr/>
        <p:txBody>
          <a:bodyPr/>
          <a:lstStyle/>
          <a:p>
            <a:pPr eaLnBrk="1" fontAlgn="auto" hangingPunct="1">
              <a:spcAft>
                <a:spcPts val="0"/>
              </a:spcAft>
              <a:defRPr/>
            </a:pPr>
            <a:r>
              <a:rPr lang="ru-RU">
                <a:solidFill>
                  <a:schemeClr val="tx2">
                    <a:satMod val="200000"/>
                  </a:schemeClr>
                </a:solidFill>
              </a:rPr>
              <a:t>Death and legacy</a:t>
            </a:r>
          </a:p>
        </p:txBody>
      </p:sp>
      <p:sp>
        <p:nvSpPr>
          <p:cNvPr id="22531" name="Rectangle 10">
            <a:extLst>
              <a:ext uri="{FF2B5EF4-FFF2-40B4-BE49-F238E27FC236}">
                <a16:creationId xmlns:a16="http://schemas.microsoft.com/office/drawing/2014/main" id="{BDB10A59-CAEF-4D25-B152-82827C4016BD}"/>
              </a:ext>
            </a:extLst>
          </p:cNvPr>
          <p:cNvSpPr>
            <a:spLocks noGrp="1" noChangeArrowheads="1"/>
          </p:cNvSpPr>
          <p:nvPr>
            <p:ph type="body" sz="half" idx="1"/>
          </p:nvPr>
        </p:nvSpPr>
        <p:spPr>
          <a:xfrm>
            <a:off x="2743200" y="1600200"/>
            <a:ext cx="5943600" cy="4724400"/>
          </a:xfrm>
        </p:spPr>
        <p:txBody>
          <a:bodyPr/>
          <a:lstStyle/>
          <a:p>
            <a:pPr eaLnBrk="1" hangingPunct="1">
              <a:lnSpc>
                <a:spcPct val="80000"/>
              </a:lnSpc>
              <a:buFont typeface="Wingdings" panose="05000000000000000000" pitchFamily="2" charset="2"/>
              <a:buNone/>
            </a:pPr>
            <a:r>
              <a:rPr lang="en-US" altLang="en-US" sz="2400"/>
              <a:t>     American astronauts Neil Armstrong and Edwin Aldrin left one of Gagarin's medals on the moon as a tribute. The cosmonaut training center where he had first trained was named after him.  A crater on the moon bears his name, as does Gagarin Square in Moscow with its soaring monument, along with  a number of monuments and streets     in cities throughout Russia. At Baikonur,  a reproduction of his training room is traditionally visited by space crews before a launch. Russians celebrate Cosmonaut Day on April 12 every year in honor of Gagarin's historic flight.</a:t>
            </a:r>
            <a:endParaRPr lang="ru-RU" altLang="en-US" sz="2400"/>
          </a:p>
        </p:txBody>
      </p:sp>
      <p:pic>
        <p:nvPicPr>
          <p:cNvPr id="67600" name="Picture 16" descr="220px-Gagarin_space_suite">
            <a:extLst>
              <a:ext uri="{FF2B5EF4-FFF2-40B4-BE49-F238E27FC236}">
                <a16:creationId xmlns:a16="http://schemas.microsoft.com/office/drawing/2014/main" id="{43725D35-004B-441D-9858-1D439A76965B}"/>
              </a:ext>
            </a:extLst>
          </p:cNvPr>
          <p:cNvPicPr>
            <a:picLocks noChangeAspect="1" noChangeArrowheads="1"/>
          </p:cNvPicPr>
          <p:nvPr/>
        </p:nvPicPr>
        <p:blipFill>
          <a:blip r:embed="rId2"/>
          <a:srcRect/>
          <a:stretch>
            <a:fillRect/>
          </a:stretch>
        </p:blipFill>
        <p:spPr bwMode="auto">
          <a:xfrm>
            <a:off x="363538" y="1600200"/>
            <a:ext cx="1819275" cy="24384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med">
    <p:pull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a:extLst>
              <a:ext uri="{FF2B5EF4-FFF2-40B4-BE49-F238E27FC236}">
                <a16:creationId xmlns:a16="http://schemas.microsoft.com/office/drawing/2014/main" id="{15E172B4-0A86-446E-A197-17FB86D7C06F}"/>
              </a:ext>
            </a:extLst>
          </p:cNvPr>
          <p:cNvGraphicFramePr>
            <a:graphicFrameLocks noChangeAspect="1"/>
          </p:cNvGraphicFramePr>
          <p:nvPr>
            <p:extLst>
              <p:ext uri="{D42A27DB-BD31-4B8C-83A1-F6EECF244321}">
                <p14:modId xmlns:p14="http://schemas.microsoft.com/office/powerpoint/2010/main" val="3415532575"/>
              </p:ext>
            </p:extLst>
          </p:nvPr>
        </p:nvGraphicFramePr>
        <p:xfrm>
          <a:off x="306388" y="177800"/>
          <a:ext cx="8531225" cy="6503988"/>
        </p:xfrm>
        <a:graphic>
          <a:graphicData uri="http://schemas.openxmlformats.org/presentationml/2006/ole">
            <mc:AlternateContent xmlns:mc="http://schemas.openxmlformats.org/markup-compatibility/2006">
              <mc:Choice xmlns:v="urn:schemas-microsoft-com:vml" Requires="v">
                <p:oleObj spid="_x0000_s60422" name="Worksheet" r:id="rId3" imgW="8530583" imgH="6503505" progId="Excel.Sheet.12">
                  <p:embed/>
                </p:oleObj>
              </mc:Choice>
              <mc:Fallback>
                <p:oleObj name="Worksheet" r:id="rId3" imgW="8530583" imgH="6503505" progId="Excel.Sheet.12">
                  <p:embed/>
                  <p:pic>
                    <p:nvPicPr>
                      <p:cNvPr id="0" name=""/>
                      <p:cNvPicPr/>
                      <p:nvPr/>
                    </p:nvPicPr>
                    <p:blipFill>
                      <a:blip r:embed="rId4"/>
                      <a:stretch>
                        <a:fillRect/>
                      </a:stretch>
                    </p:blipFill>
                    <p:spPr>
                      <a:xfrm>
                        <a:off x="306388" y="177800"/>
                        <a:ext cx="8531225" cy="6503988"/>
                      </a:xfrm>
                      <a:prstGeom prst="rect">
                        <a:avLst/>
                      </a:prstGeom>
                    </p:spPr>
                  </p:pic>
                </p:oleObj>
              </mc:Fallback>
            </mc:AlternateContent>
          </a:graphicData>
        </a:graphic>
      </p:graphicFrame>
    </p:spTree>
    <p:extLst>
      <p:ext uri="{BB962C8B-B14F-4D97-AF65-F5344CB8AC3E}">
        <p14:creationId xmlns:p14="http://schemas.microsoft.com/office/powerpoint/2010/main" val="3600199071"/>
      </p:ext>
    </p:extLst>
  </p:cSld>
  <p:clrMapOvr>
    <a:masterClrMapping/>
  </p:clrMapOvr>
  <p:transition spd="med">
    <p:pull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a:extLst>
              <a:ext uri="{FF2B5EF4-FFF2-40B4-BE49-F238E27FC236}">
                <a16:creationId xmlns:a16="http://schemas.microsoft.com/office/drawing/2014/main" id="{A0FE3FA4-C605-4861-A028-BFE39BBF072D}"/>
              </a:ext>
            </a:extLst>
          </p:cNvPr>
          <p:cNvGraphicFramePr>
            <a:graphicFrameLocks noChangeAspect="1"/>
          </p:cNvGraphicFramePr>
          <p:nvPr>
            <p:extLst>
              <p:ext uri="{D42A27DB-BD31-4B8C-83A1-F6EECF244321}">
                <p14:modId xmlns:p14="http://schemas.microsoft.com/office/powerpoint/2010/main" val="1350627878"/>
              </p:ext>
            </p:extLst>
          </p:nvPr>
        </p:nvGraphicFramePr>
        <p:xfrm>
          <a:off x="306388" y="687388"/>
          <a:ext cx="8531225" cy="5483225"/>
        </p:xfrm>
        <a:graphic>
          <a:graphicData uri="http://schemas.openxmlformats.org/presentationml/2006/ole">
            <mc:AlternateContent xmlns:mc="http://schemas.openxmlformats.org/markup-compatibility/2006">
              <mc:Choice xmlns:v="urn:schemas-microsoft-com:vml" Requires="v">
                <p:oleObj spid="_x0000_s61446" name="Worksheet" r:id="rId3" imgW="8530583" imgH="5482441" progId="Excel.Sheet.12">
                  <p:embed/>
                </p:oleObj>
              </mc:Choice>
              <mc:Fallback>
                <p:oleObj name="Worksheet" r:id="rId3" imgW="8530583" imgH="5482441" progId="Excel.Sheet.12">
                  <p:embed/>
                  <p:pic>
                    <p:nvPicPr>
                      <p:cNvPr id="0" name=""/>
                      <p:cNvPicPr/>
                      <p:nvPr/>
                    </p:nvPicPr>
                    <p:blipFill>
                      <a:blip r:embed="rId4"/>
                      <a:stretch>
                        <a:fillRect/>
                      </a:stretch>
                    </p:blipFill>
                    <p:spPr>
                      <a:xfrm>
                        <a:off x="306388" y="687388"/>
                        <a:ext cx="8531225" cy="5483225"/>
                      </a:xfrm>
                      <a:prstGeom prst="rect">
                        <a:avLst/>
                      </a:prstGeom>
                    </p:spPr>
                  </p:pic>
                </p:oleObj>
              </mc:Fallback>
            </mc:AlternateContent>
          </a:graphicData>
        </a:graphic>
      </p:graphicFrame>
      <p:pic>
        <p:nvPicPr>
          <p:cNvPr id="61444" name="Picture 1" descr="https://upload.wikimedia.org/wikipedia/commons/thumb/a/a9/Flag_of_the_Soviet_Union.svg/23px-Flag_of_the_Soviet_Union.svg.png">
            <a:extLst>
              <a:ext uri="{FF2B5EF4-FFF2-40B4-BE49-F238E27FC236}">
                <a16:creationId xmlns:a16="http://schemas.microsoft.com/office/drawing/2014/main" id="{E9897117-A4F7-4D5F-A433-95EBD3F4317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574675" cy="29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419597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a:extLst>
              <a:ext uri="{FF2B5EF4-FFF2-40B4-BE49-F238E27FC236}">
                <a16:creationId xmlns:a16="http://schemas.microsoft.com/office/drawing/2014/main" id="{9178E6C4-090F-465D-ACA2-B3D9CC55E611}"/>
              </a:ext>
            </a:extLst>
          </p:cNvPr>
          <p:cNvGraphicFramePr>
            <a:graphicFrameLocks noChangeAspect="1"/>
          </p:cNvGraphicFramePr>
          <p:nvPr>
            <p:extLst>
              <p:ext uri="{D42A27DB-BD31-4B8C-83A1-F6EECF244321}">
                <p14:modId xmlns:p14="http://schemas.microsoft.com/office/powerpoint/2010/main" val="294497347"/>
              </p:ext>
            </p:extLst>
          </p:nvPr>
        </p:nvGraphicFramePr>
        <p:xfrm>
          <a:off x="1219200" y="228600"/>
          <a:ext cx="6629400" cy="6406669"/>
        </p:xfrm>
        <a:graphic>
          <a:graphicData uri="http://schemas.openxmlformats.org/presentationml/2006/ole">
            <mc:AlternateContent xmlns:mc="http://schemas.openxmlformats.org/markup-compatibility/2006">
              <mc:Choice xmlns:v="urn:schemas-microsoft-com:vml" Requires="v">
                <p:oleObj spid="_x0000_s62470" name="Worksheet" r:id="rId3" imgW="8530583" imgH="8244871" progId="Excel.Sheet.12">
                  <p:embed/>
                </p:oleObj>
              </mc:Choice>
              <mc:Fallback>
                <p:oleObj name="Worksheet" r:id="rId3" imgW="8530583" imgH="8244871" progId="Excel.Sheet.12">
                  <p:embed/>
                  <p:pic>
                    <p:nvPicPr>
                      <p:cNvPr id="0" name=""/>
                      <p:cNvPicPr/>
                      <p:nvPr/>
                    </p:nvPicPr>
                    <p:blipFill>
                      <a:blip r:embed="rId4"/>
                      <a:stretch>
                        <a:fillRect/>
                      </a:stretch>
                    </p:blipFill>
                    <p:spPr>
                      <a:xfrm>
                        <a:off x="1219200" y="228600"/>
                        <a:ext cx="6629400" cy="6406669"/>
                      </a:xfrm>
                      <a:prstGeom prst="rect">
                        <a:avLst/>
                      </a:prstGeom>
                    </p:spPr>
                  </p:pic>
                </p:oleObj>
              </mc:Fallback>
            </mc:AlternateContent>
          </a:graphicData>
        </a:graphic>
      </p:graphicFrame>
      <p:pic>
        <p:nvPicPr>
          <p:cNvPr id="62467" name="Picture 1" descr="https://upload.wikimedia.org/wikipedia/commons/thumb/a/a9/Flag_of_the_Soviet_Union.svg/23px-Flag_of_the_Soviet_Union.svg.png">
            <a:extLst>
              <a:ext uri="{FF2B5EF4-FFF2-40B4-BE49-F238E27FC236}">
                <a16:creationId xmlns:a16="http://schemas.microsoft.com/office/drawing/2014/main" id="{7F7C88C3-E07D-4DE4-B9A0-8609C6CF6DB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574675" cy="29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314437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05D010-B9B0-42F4-AA59-2EDD1EB73F50}"/>
              </a:ext>
            </a:extLst>
          </p:cNvPr>
          <p:cNvSpPr>
            <a:spLocks noGrp="1"/>
          </p:cNvSpPr>
          <p:nvPr>
            <p:ph type="ctrTitle"/>
          </p:nvPr>
        </p:nvSpPr>
        <p:spPr/>
        <p:txBody>
          <a:bodyPr/>
          <a:lstStyle/>
          <a:p>
            <a:r>
              <a:rPr lang="en-US" dirty="0">
                <a:effectLst/>
              </a:rPr>
              <a:t>Discussion/ Pizza</a:t>
            </a:r>
            <a:endParaRPr lang="en-US" dirty="0"/>
          </a:p>
        </p:txBody>
      </p:sp>
      <p:sp>
        <p:nvSpPr>
          <p:cNvPr id="3" name="Subtitle 2">
            <a:extLst>
              <a:ext uri="{FF2B5EF4-FFF2-40B4-BE49-F238E27FC236}">
                <a16:creationId xmlns:a16="http://schemas.microsoft.com/office/drawing/2014/main" id="{A218C284-6E2C-4A2A-AFBE-36BFF7BFC13B}"/>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6213492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6E24FA0-1578-42BF-BD14-D130BCB66F25}"/>
              </a:ext>
            </a:extLst>
          </p:cNvPr>
          <p:cNvSpPr>
            <a:spLocks noGrp="1"/>
          </p:cNvSpPr>
          <p:nvPr>
            <p:ph type="ctrTitle"/>
          </p:nvPr>
        </p:nvSpPr>
        <p:spPr/>
        <p:txBody>
          <a:bodyPr/>
          <a:lstStyle/>
          <a:p>
            <a:r>
              <a:rPr lang="en-US" dirty="0">
                <a:effectLst/>
              </a:rPr>
              <a:t>HOTOL/</a:t>
            </a:r>
            <a:r>
              <a:rPr lang="en-US" dirty="0" err="1">
                <a:effectLst/>
              </a:rPr>
              <a:t>Skylon</a:t>
            </a:r>
            <a:r>
              <a:rPr lang="en-US" dirty="0">
                <a:effectLst/>
              </a:rPr>
              <a:t>/ Sabre engine</a:t>
            </a:r>
            <a:endParaRPr lang="en-US" dirty="0"/>
          </a:p>
        </p:txBody>
      </p:sp>
      <p:sp>
        <p:nvSpPr>
          <p:cNvPr id="5" name="Subtitle 4">
            <a:extLst>
              <a:ext uri="{FF2B5EF4-FFF2-40B4-BE49-F238E27FC236}">
                <a16:creationId xmlns:a16="http://schemas.microsoft.com/office/drawing/2014/main" id="{86D7C7EE-98E4-4D42-9D1F-F720C8460F58}"/>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4127597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FBAEACA-F745-4615-BA11-D3D1CE758BB6}"/>
              </a:ext>
            </a:extLst>
          </p:cNvPr>
          <p:cNvSpPr>
            <a:spLocks noGrp="1"/>
          </p:cNvSpPr>
          <p:nvPr>
            <p:ph type="ctrTitle"/>
          </p:nvPr>
        </p:nvSpPr>
        <p:spPr/>
        <p:txBody>
          <a:bodyPr/>
          <a:lstStyle/>
          <a:p>
            <a:r>
              <a:rPr lang="en-US" dirty="0">
                <a:effectLst/>
              </a:rPr>
              <a:t>Discussion</a:t>
            </a:r>
            <a:endParaRPr lang="en-US" dirty="0"/>
          </a:p>
        </p:txBody>
      </p:sp>
      <p:sp>
        <p:nvSpPr>
          <p:cNvPr id="5" name="Subtitle 4">
            <a:extLst>
              <a:ext uri="{FF2B5EF4-FFF2-40B4-BE49-F238E27FC236}">
                <a16:creationId xmlns:a16="http://schemas.microsoft.com/office/drawing/2014/main" id="{6AE30953-5CE6-47B4-B554-B5B384BCC721}"/>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6516216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30941E2-C0D4-4D34-8CCB-645F86535B86}"/>
              </a:ext>
            </a:extLst>
          </p:cNvPr>
          <p:cNvPicPr>
            <a:picLocks noChangeAspect="1"/>
          </p:cNvPicPr>
          <p:nvPr/>
        </p:nvPicPr>
        <p:blipFill>
          <a:blip r:embed="rId2"/>
          <a:stretch>
            <a:fillRect/>
          </a:stretch>
        </p:blipFill>
        <p:spPr>
          <a:xfrm>
            <a:off x="381000" y="381000"/>
            <a:ext cx="8524076" cy="4343400"/>
          </a:xfrm>
          <a:prstGeom prst="rect">
            <a:avLst/>
          </a:prstGeom>
        </p:spPr>
      </p:pic>
    </p:spTree>
    <p:extLst>
      <p:ext uri="{BB962C8B-B14F-4D97-AF65-F5344CB8AC3E}">
        <p14:creationId xmlns:p14="http://schemas.microsoft.com/office/powerpoint/2010/main" val="28345512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FusÃ©e V2.jpg">
            <a:extLst>
              <a:ext uri="{FF2B5EF4-FFF2-40B4-BE49-F238E27FC236}">
                <a16:creationId xmlns:a16="http://schemas.microsoft.com/office/drawing/2014/main" id="{2515FA69-8021-491C-9A3D-CE3E02B498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905000"/>
            <a:ext cx="2857500" cy="381952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B8404C45-221A-4546-81C6-E33DB4905544}"/>
              </a:ext>
            </a:extLst>
          </p:cNvPr>
          <p:cNvSpPr/>
          <p:nvPr/>
        </p:nvSpPr>
        <p:spPr>
          <a:xfrm>
            <a:off x="3657600" y="1752600"/>
            <a:ext cx="4572000" cy="3970318"/>
          </a:xfrm>
          <a:prstGeom prst="rect">
            <a:avLst/>
          </a:prstGeom>
        </p:spPr>
        <p:txBody>
          <a:bodyPr>
            <a:spAutoFit/>
          </a:bodyPr>
          <a:lstStyle/>
          <a:p>
            <a:r>
              <a:rPr lang="en-US" dirty="0"/>
              <a:t>The V-2 was the world's first long-range guided ballistic missile. </a:t>
            </a:r>
          </a:p>
          <a:p>
            <a:endParaRPr lang="en-US" dirty="0"/>
          </a:p>
          <a:p>
            <a:r>
              <a:rPr lang="en-US" dirty="0"/>
              <a:t>The missile, powered by a liquid-propellant rocket engine, was developed during the Second World War in Germany as a "vengeance weapon", assigned to attack Allied cities as retaliation for the Allied bombings against German cities. </a:t>
            </a:r>
          </a:p>
          <a:p>
            <a:endParaRPr lang="en-US" dirty="0"/>
          </a:p>
          <a:p>
            <a:r>
              <a:rPr lang="en-US" dirty="0"/>
              <a:t>The V-2 rocket also became the first man-made object to travel into space by crossing the Kármán line with the vertical launch of MW 18014 on 20 June 1944.</a:t>
            </a:r>
          </a:p>
        </p:txBody>
      </p:sp>
      <p:sp>
        <p:nvSpPr>
          <p:cNvPr id="6" name="Title 5">
            <a:extLst>
              <a:ext uri="{FF2B5EF4-FFF2-40B4-BE49-F238E27FC236}">
                <a16:creationId xmlns:a16="http://schemas.microsoft.com/office/drawing/2014/main" id="{80104E80-A5AA-4034-8164-CAC12AC9760B}"/>
              </a:ext>
            </a:extLst>
          </p:cNvPr>
          <p:cNvSpPr>
            <a:spLocks noGrp="1"/>
          </p:cNvSpPr>
          <p:nvPr>
            <p:ph type="title"/>
          </p:nvPr>
        </p:nvSpPr>
        <p:spPr/>
        <p:txBody>
          <a:bodyPr/>
          <a:lstStyle/>
          <a:p>
            <a:r>
              <a:rPr lang="en-US" dirty="0"/>
              <a:t>V-2 Rocket - </a:t>
            </a:r>
          </a:p>
        </p:txBody>
      </p:sp>
    </p:spTree>
    <p:extLst>
      <p:ext uri="{BB962C8B-B14F-4D97-AF65-F5344CB8AC3E}">
        <p14:creationId xmlns:p14="http://schemas.microsoft.com/office/powerpoint/2010/main" val="38165643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2ADBF8-D57A-4D55-BF13-A33967DD8B4F}"/>
              </a:ext>
            </a:extLst>
          </p:cNvPr>
          <p:cNvSpPr>
            <a:spLocks noGrp="1"/>
          </p:cNvSpPr>
          <p:nvPr>
            <p:ph type="title"/>
          </p:nvPr>
        </p:nvSpPr>
        <p:spPr/>
        <p:txBody>
          <a:bodyPr/>
          <a:lstStyle/>
          <a:p>
            <a:r>
              <a:rPr lang="en-US" dirty="0"/>
              <a:t>ISDC</a:t>
            </a:r>
          </a:p>
        </p:txBody>
      </p:sp>
      <p:sp>
        <p:nvSpPr>
          <p:cNvPr id="3" name="Content Placeholder 2">
            <a:extLst>
              <a:ext uri="{FF2B5EF4-FFF2-40B4-BE49-F238E27FC236}">
                <a16:creationId xmlns:a16="http://schemas.microsoft.com/office/drawing/2014/main" id="{4AEE81AB-9C87-40B1-BDF7-981724AB4F8B}"/>
              </a:ext>
            </a:extLst>
          </p:cNvPr>
          <p:cNvSpPr>
            <a:spLocks noGrp="1"/>
          </p:cNvSpPr>
          <p:nvPr>
            <p:ph idx="1"/>
          </p:nvPr>
        </p:nvSpPr>
        <p:spPr/>
        <p:txBody>
          <a:bodyPr/>
          <a:lstStyle/>
          <a:p>
            <a:r>
              <a:rPr lang="en-US" dirty="0">
                <a:hlinkClick r:id="rId2"/>
              </a:rPr>
              <a:t>http://ISDC2018.nss.org</a:t>
            </a:r>
            <a:endParaRPr lang="en-US" dirty="0"/>
          </a:p>
        </p:txBody>
      </p:sp>
    </p:spTree>
    <p:extLst>
      <p:ext uri="{BB962C8B-B14F-4D97-AF65-F5344CB8AC3E}">
        <p14:creationId xmlns:p14="http://schemas.microsoft.com/office/powerpoint/2010/main" val="30283234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https://upload.wikimedia.org/wikipedia/commons/thumb/f/f9/Atmosphere_layers-en.svg/180px-Atmosphere_layers-en.svg.png">
            <a:extLst>
              <a:ext uri="{FF2B5EF4-FFF2-40B4-BE49-F238E27FC236}">
                <a16:creationId xmlns:a16="http://schemas.microsoft.com/office/drawing/2014/main" id="{F9887E0C-70AC-412C-81DA-5C21F27FE1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200"/>
            <a:ext cx="1165225" cy="6858000"/>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a:extLst>
              <a:ext uri="{FF2B5EF4-FFF2-40B4-BE49-F238E27FC236}">
                <a16:creationId xmlns:a16="http://schemas.microsoft.com/office/drawing/2014/main" id="{CFDB12E1-413D-4775-BB12-E8C99ACCDE1F}"/>
              </a:ext>
            </a:extLst>
          </p:cNvPr>
          <p:cNvCxnSpPr>
            <a:cxnSpLocks/>
          </p:cNvCxnSpPr>
          <p:nvPr/>
        </p:nvCxnSpPr>
        <p:spPr>
          <a:xfrm flipV="1">
            <a:off x="1165225" y="4157221"/>
            <a:ext cx="8016482" cy="33779"/>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867486FC-53CD-400E-B1D2-C20248873559}"/>
              </a:ext>
            </a:extLst>
          </p:cNvPr>
          <p:cNvSpPr/>
          <p:nvPr/>
        </p:nvSpPr>
        <p:spPr>
          <a:xfrm>
            <a:off x="1295400" y="1676400"/>
            <a:ext cx="7620000" cy="1754326"/>
          </a:xfrm>
          <a:prstGeom prst="rect">
            <a:avLst/>
          </a:prstGeom>
        </p:spPr>
        <p:txBody>
          <a:bodyPr wrap="square">
            <a:spAutoFit/>
          </a:bodyPr>
          <a:lstStyle/>
          <a:p>
            <a:r>
              <a:rPr lang="en-US" dirty="0"/>
              <a:t>The Kármán line, or Karman line, lies at an altitude of 100 km (62 mi; 330,000 </a:t>
            </a:r>
            <a:r>
              <a:rPr lang="en-US" dirty="0" err="1"/>
              <a:t>ft</a:t>
            </a:r>
            <a:r>
              <a:rPr lang="en-US" dirty="0"/>
              <a:t>) above Earth's sea level and commonly represents the boundary between Earth's atmosphere and outer space.[2] This definition is accepted by the Fédération </a:t>
            </a:r>
            <a:r>
              <a:rPr lang="en-US" dirty="0" err="1"/>
              <a:t>Aéronautique</a:t>
            </a:r>
            <a:r>
              <a:rPr lang="en-US" dirty="0"/>
              <a:t> </a:t>
            </a:r>
            <a:r>
              <a:rPr lang="en-US" dirty="0" err="1"/>
              <a:t>Internationale</a:t>
            </a:r>
            <a:r>
              <a:rPr lang="en-US" dirty="0"/>
              <a:t> (FAI), which is an international standard-setting and record-keeping body for aeronautics and astronautics.</a:t>
            </a:r>
          </a:p>
        </p:txBody>
      </p:sp>
      <p:sp>
        <p:nvSpPr>
          <p:cNvPr id="15" name="TextBox 14">
            <a:extLst>
              <a:ext uri="{FF2B5EF4-FFF2-40B4-BE49-F238E27FC236}">
                <a16:creationId xmlns:a16="http://schemas.microsoft.com/office/drawing/2014/main" id="{F553D56A-EF9C-4030-831F-3A190EC022D9}"/>
              </a:ext>
            </a:extLst>
          </p:cNvPr>
          <p:cNvSpPr txBox="1"/>
          <p:nvPr/>
        </p:nvSpPr>
        <p:spPr>
          <a:xfrm>
            <a:off x="2133601" y="3787889"/>
            <a:ext cx="7003330" cy="369332"/>
          </a:xfrm>
          <a:prstGeom prst="rect">
            <a:avLst/>
          </a:prstGeom>
          <a:noFill/>
        </p:spPr>
        <p:txBody>
          <a:bodyPr wrap="square" rtlCol="0">
            <a:spAutoFit/>
          </a:bodyPr>
          <a:lstStyle/>
          <a:p>
            <a:r>
              <a:rPr lang="en-US" dirty="0"/>
              <a:t>Karman line 100 km (62 mi; 330,000 </a:t>
            </a:r>
            <a:r>
              <a:rPr lang="en-US" dirty="0" err="1"/>
              <a:t>ft</a:t>
            </a:r>
            <a:r>
              <a:rPr lang="en-US" dirty="0"/>
              <a:t>) above Earth's sea level</a:t>
            </a:r>
          </a:p>
        </p:txBody>
      </p:sp>
      <p:sp>
        <p:nvSpPr>
          <p:cNvPr id="16" name="TextBox 15">
            <a:extLst>
              <a:ext uri="{FF2B5EF4-FFF2-40B4-BE49-F238E27FC236}">
                <a16:creationId xmlns:a16="http://schemas.microsoft.com/office/drawing/2014/main" id="{E98B0AD9-366D-4020-B75C-3638DB57F97E}"/>
              </a:ext>
            </a:extLst>
          </p:cNvPr>
          <p:cNvSpPr txBox="1"/>
          <p:nvPr/>
        </p:nvSpPr>
        <p:spPr>
          <a:xfrm>
            <a:off x="2362200" y="4248328"/>
            <a:ext cx="5104924" cy="369332"/>
          </a:xfrm>
          <a:prstGeom prst="rect">
            <a:avLst/>
          </a:prstGeom>
          <a:noFill/>
        </p:spPr>
        <p:txBody>
          <a:bodyPr wrap="none" rtlCol="0">
            <a:spAutoFit/>
          </a:bodyPr>
          <a:lstStyle/>
          <a:p>
            <a:r>
              <a:rPr lang="en-US" dirty="0"/>
              <a:t>Official division between atmosphere and Space</a:t>
            </a:r>
          </a:p>
        </p:txBody>
      </p:sp>
    </p:spTree>
    <p:extLst>
      <p:ext uri="{BB962C8B-B14F-4D97-AF65-F5344CB8AC3E}">
        <p14:creationId xmlns:p14="http://schemas.microsoft.com/office/powerpoint/2010/main" val="36247732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https://blueprintforhistory.files.wordpress.com/2013/05/three-world-order.jpg">
            <a:extLst>
              <a:ext uri="{FF2B5EF4-FFF2-40B4-BE49-F238E27FC236}">
                <a16:creationId xmlns:a16="http://schemas.microsoft.com/office/drawing/2014/main" id="{A366075B-5DAC-4C03-A8D0-A421B5E703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09588"/>
            <a:ext cx="9144000" cy="58372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60493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ct 11">
            <a:extLst>
              <a:ext uri="{FF2B5EF4-FFF2-40B4-BE49-F238E27FC236}">
                <a16:creationId xmlns:a16="http://schemas.microsoft.com/office/drawing/2014/main" id="{DFF95BCF-CED3-4E68-8AB8-E371FF667CB8}"/>
              </a:ext>
            </a:extLst>
          </p:cNvPr>
          <p:cNvGraphicFramePr>
            <a:graphicFrameLocks noChangeAspect="1"/>
          </p:cNvGraphicFramePr>
          <p:nvPr>
            <p:extLst>
              <p:ext uri="{D42A27DB-BD31-4B8C-83A1-F6EECF244321}">
                <p14:modId xmlns:p14="http://schemas.microsoft.com/office/powerpoint/2010/main" val="3173240435"/>
              </p:ext>
            </p:extLst>
          </p:nvPr>
        </p:nvGraphicFramePr>
        <p:xfrm>
          <a:off x="592138" y="49213"/>
          <a:ext cx="7959725" cy="6759575"/>
        </p:xfrm>
        <a:graphic>
          <a:graphicData uri="http://schemas.openxmlformats.org/presentationml/2006/ole">
            <mc:AlternateContent xmlns:mc="http://schemas.openxmlformats.org/markup-compatibility/2006">
              <mc:Choice xmlns:v="urn:schemas-microsoft-com:vml" Requires="v">
                <p:oleObj spid="_x0000_s38930" name="Worksheet" r:id="rId3" imgW="7958938" imgH="6758877" progId="Excel.Sheet.12">
                  <p:embed/>
                </p:oleObj>
              </mc:Choice>
              <mc:Fallback>
                <p:oleObj name="Worksheet" r:id="rId3" imgW="7958938" imgH="6758877" progId="Excel.Sheet.12">
                  <p:embed/>
                  <p:pic>
                    <p:nvPicPr>
                      <p:cNvPr id="0" name=""/>
                      <p:cNvPicPr/>
                      <p:nvPr/>
                    </p:nvPicPr>
                    <p:blipFill>
                      <a:blip r:embed="rId4"/>
                      <a:stretch>
                        <a:fillRect/>
                      </a:stretch>
                    </p:blipFill>
                    <p:spPr>
                      <a:xfrm>
                        <a:off x="592138" y="49213"/>
                        <a:ext cx="7959725" cy="6759575"/>
                      </a:xfrm>
                      <a:prstGeom prst="rect">
                        <a:avLst/>
                      </a:prstGeom>
                    </p:spPr>
                  </p:pic>
                </p:oleObj>
              </mc:Fallback>
            </mc:AlternateContent>
          </a:graphicData>
        </a:graphic>
      </p:graphicFrame>
      <p:pic>
        <p:nvPicPr>
          <p:cNvPr id="38914" name="Picture 2" descr="23px-Flag_of_the_Soviet_Union.svg">
            <a:extLst>
              <a:ext uri="{FF2B5EF4-FFF2-40B4-BE49-F238E27FC236}">
                <a16:creationId xmlns:a16="http://schemas.microsoft.com/office/drawing/2014/main" id="{84B1E681-7EBF-4D44-9E4E-055A065EA7F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219075" cy="114300"/>
          </a:xfrm>
          <a:prstGeom prst="rect">
            <a:avLst/>
          </a:prstGeom>
          <a:noFill/>
          <a:extLst>
            <a:ext uri="{909E8E84-426E-40DD-AFC4-6F175D3DCCD1}">
              <a14:hiddenFill xmlns:a14="http://schemas.microsoft.com/office/drawing/2010/main">
                <a:solidFill>
                  <a:srgbClr val="FFFFFF"/>
                </a:solidFill>
              </a14:hiddenFill>
            </a:ext>
          </a:extLst>
        </p:spPr>
      </p:pic>
      <p:pic>
        <p:nvPicPr>
          <p:cNvPr id="38915" name="Picture 3" descr="23px-Flag_of_the_United_States.svg">
            <a:extLst>
              <a:ext uri="{FF2B5EF4-FFF2-40B4-BE49-F238E27FC236}">
                <a16:creationId xmlns:a16="http://schemas.microsoft.com/office/drawing/2014/main" id="{A79B9545-E7BC-454D-95B7-A302A007592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219075" cy="114300"/>
          </a:xfrm>
          <a:prstGeom prst="rect">
            <a:avLst/>
          </a:prstGeom>
          <a:noFill/>
          <a:extLst>
            <a:ext uri="{909E8E84-426E-40DD-AFC4-6F175D3DCCD1}">
              <a14:hiddenFill xmlns:a14="http://schemas.microsoft.com/office/drawing/2010/main">
                <a:solidFill>
                  <a:srgbClr val="FFFFFF"/>
                </a:solidFill>
              </a14:hiddenFill>
            </a:ext>
          </a:extLst>
        </p:spPr>
      </p:pic>
      <p:pic>
        <p:nvPicPr>
          <p:cNvPr id="38917" name="Picture 5" descr="23px-Flag_of_the_Soviet_Union.svg">
            <a:extLst>
              <a:ext uri="{FF2B5EF4-FFF2-40B4-BE49-F238E27FC236}">
                <a16:creationId xmlns:a16="http://schemas.microsoft.com/office/drawing/2014/main" id="{840B0E39-237B-4E1A-9872-8E5EF169746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219075" cy="114300"/>
          </a:xfrm>
          <a:prstGeom prst="rect">
            <a:avLst/>
          </a:prstGeom>
          <a:noFill/>
          <a:extLst>
            <a:ext uri="{909E8E84-426E-40DD-AFC4-6F175D3DCCD1}">
              <a14:hiddenFill xmlns:a14="http://schemas.microsoft.com/office/drawing/2010/main">
                <a:solidFill>
                  <a:srgbClr val="FFFFFF"/>
                </a:solidFill>
              </a14:hiddenFill>
            </a:ext>
          </a:extLst>
        </p:spPr>
      </p:pic>
      <p:pic>
        <p:nvPicPr>
          <p:cNvPr id="38918" name="Picture 6" descr="23px-Flag_of_the_United_States.svg">
            <a:extLst>
              <a:ext uri="{FF2B5EF4-FFF2-40B4-BE49-F238E27FC236}">
                <a16:creationId xmlns:a16="http://schemas.microsoft.com/office/drawing/2014/main" id="{E8C4AB0E-2D9E-43EB-BA15-1954B5C8B45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219075" cy="114300"/>
          </a:xfrm>
          <a:prstGeom prst="rect">
            <a:avLst/>
          </a:prstGeom>
          <a:noFill/>
          <a:extLst>
            <a:ext uri="{909E8E84-426E-40DD-AFC4-6F175D3DCCD1}">
              <a14:hiddenFill xmlns:a14="http://schemas.microsoft.com/office/drawing/2010/main">
                <a:solidFill>
                  <a:srgbClr val="FFFFFF"/>
                </a:solidFill>
              </a14:hiddenFill>
            </a:ext>
          </a:extLst>
        </p:spPr>
      </p:pic>
      <p:pic>
        <p:nvPicPr>
          <p:cNvPr id="38921" name="Picture 1" descr="https://upload.wikimedia.org/wikipedia/commons/thumb/a/a9/Flag_of_the_Soviet_Union.svg/23px-Flag_of_the_Soviet_Union.svg.png">
            <a:extLst>
              <a:ext uri="{FF2B5EF4-FFF2-40B4-BE49-F238E27FC236}">
                <a16:creationId xmlns:a16="http://schemas.microsoft.com/office/drawing/2014/main" id="{C6C31E8F-C6D3-44CC-A440-3F4ADA27BB2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75" y="0"/>
            <a:ext cx="574675" cy="29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30697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a:extLst>
              <a:ext uri="{FF2B5EF4-FFF2-40B4-BE49-F238E27FC236}">
                <a16:creationId xmlns:a16="http://schemas.microsoft.com/office/drawing/2014/main" id="{180A81FE-FC7D-443E-90DB-539CA40058BB}"/>
              </a:ext>
            </a:extLst>
          </p:cNvPr>
          <p:cNvGraphicFramePr>
            <a:graphicFrameLocks noChangeAspect="1"/>
          </p:cNvGraphicFramePr>
          <p:nvPr>
            <p:extLst>
              <p:ext uri="{D42A27DB-BD31-4B8C-83A1-F6EECF244321}">
                <p14:modId xmlns:p14="http://schemas.microsoft.com/office/powerpoint/2010/main" val="1549192177"/>
              </p:ext>
            </p:extLst>
          </p:nvPr>
        </p:nvGraphicFramePr>
        <p:xfrm>
          <a:off x="344488" y="214313"/>
          <a:ext cx="8455025" cy="6430962"/>
        </p:xfrm>
        <a:graphic>
          <a:graphicData uri="http://schemas.openxmlformats.org/presentationml/2006/ole">
            <mc:AlternateContent xmlns:mc="http://schemas.openxmlformats.org/markup-compatibility/2006">
              <mc:Choice xmlns:v="urn:schemas-microsoft-com:vml" Requires="v">
                <p:oleObj spid="_x0000_s54278" name="Worksheet" r:id="rId3" imgW="8454251" imgH="6431390" progId="Excel.Sheet.12">
                  <p:embed/>
                </p:oleObj>
              </mc:Choice>
              <mc:Fallback>
                <p:oleObj name="Worksheet" r:id="rId3" imgW="8454251" imgH="6431390" progId="Excel.Sheet.12">
                  <p:embed/>
                  <p:pic>
                    <p:nvPicPr>
                      <p:cNvPr id="0" name=""/>
                      <p:cNvPicPr/>
                      <p:nvPr/>
                    </p:nvPicPr>
                    <p:blipFill>
                      <a:blip r:embed="rId4"/>
                      <a:stretch>
                        <a:fillRect/>
                      </a:stretch>
                    </p:blipFill>
                    <p:spPr>
                      <a:xfrm>
                        <a:off x="344488" y="214313"/>
                        <a:ext cx="8455025" cy="6430962"/>
                      </a:xfrm>
                      <a:prstGeom prst="rect">
                        <a:avLst/>
                      </a:prstGeom>
                    </p:spPr>
                  </p:pic>
                </p:oleObj>
              </mc:Fallback>
            </mc:AlternateContent>
          </a:graphicData>
        </a:graphic>
      </p:graphicFrame>
      <p:pic>
        <p:nvPicPr>
          <p:cNvPr id="54275" name="Picture 1" descr="https://upload.wikimedia.org/wikipedia/commons/thumb/a/a9/Flag_of_the_Soviet_Union.svg/23px-Flag_of_the_Soviet_Union.svg.png">
            <a:extLst>
              <a:ext uri="{FF2B5EF4-FFF2-40B4-BE49-F238E27FC236}">
                <a16:creationId xmlns:a16="http://schemas.microsoft.com/office/drawing/2014/main" id="{397E4FDD-E745-4367-B3F1-7193E497D07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75" y="0"/>
            <a:ext cx="574675" cy="29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521844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a:extLst>
              <a:ext uri="{FF2B5EF4-FFF2-40B4-BE49-F238E27FC236}">
                <a16:creationId xmlns:a16="http://schemas.microsoft.com/office/drawing/2014/main" id="{38E5C03A-5DA8-4C50-B1B3-2B6414C51E0A}"/>
              </a:ext>
            </a:extLst>
          </p:cNvPr>
          <p:cNvGraphicFramePr>
            <a:graphicFrameLocks noChangeAspect="1"/>
          </p:cNvGraphicFramePr>
          <p:nvPr>
            <p:extLst>
              <p:ext uri="{D42A27DB-BD31-4B8C-83A1-F6EECF244321}">
                <p14:modId xmlns:p14="http://schemas.microsoft.com/office/powerpoint/2010/main" val="3081590373"/>
              </p:ext>
            </p:extLst>
          </p:nvPr>
        </p:nvGraphicFramePr>
        <p:xfrm>
          <a:off x="287337" y="1600200"/>
          <a:ext cx="8531225" cy="2182813"/>
        </p:xfrm>
        <a:graphic>
          <a:graphicData uri="http://schemas.openxmlformats.org/presentationml/2006/ole">
            <mc:AlternateContent xmlns:mc="http://schemas.openxmlformats.org/markup-compatibility/2006">
              <mc:Choice xmlns:v="urn:schemas-microsoft-com:vml" Requires="v">
                <p:oleObj spid="_x0000_s59398" name="Worksheet" r:id="rId3" imgW="8530583" imgH="2182965" progId="Excel.Sheet.12">
                  <p:embed/>
                </p:oleObj>
              </mc:Choice>
              <mc:Fallback>
                <p:oleObj name="Worksheet" r:id="rId3" imgW="8530583" imgH="2182965" progId="Excel.Sheet.12">
                  <p:embed/>
                  <p:pic>
                    <p:nvPicPr>
                      <p:cNvPr id="0" name=""/>
                      <p:cNvPicPr/>
                      <p:nvPr/>
                    </p:nvPicPr>
                    <p:blipFill>
                      <a:blip r:embed="rId4"/>
                      <a:stretch>
                        <a:fillRect/>
                      </a:stretch>
                    </p:blipFill>
                    <p:spPr>
                      <a:xfrm>
                        <a:off x="287337" y="1600200"/>
                        <a:ext cx="8531225" cy="2182813"/>
                      </a:xfrm>
                      <a:prstGeom prst="rect">
                        <a:avLst/>
                      </a:prstGeom>
                    </p:spPr>
                  </p:pic>
                </p:oleObj>
              </mc:Fallback>
            </mc:AlternateContent>
          </a:graphicData>
        </a:graphic>
      </p:graphicFrame>
      <p:pic>
        <p:nvPicPr>
          <p:cNvPr id="59395" name="Picture 1" descr="https://upload.wikimedia.org/wikipedia/commons/thumb/a/a9/Flag_of_the_Soviet_Union.svg/23px-Flag_of_the_Soviet_Union.svg.png">
            <a:extLst>
              <a:ext uri="{FF2B5EF4-FFF2-40B4-BE49-F238E27FC236}">
                <a16:creationId xmlns:a16="http://schemas.microsoft.com/office/drawing/2014/main" id="{50D66ECE-D662-479D-A84E-AE6A9F21830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574675" cy="29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990384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1" name="Rectangle 11">
            <a:extLst>
              <a:ext uri="{FF2B5EF4-FFF2-40B4-BE49-F238E27FC236}">
                <a16:creationId xmlns:a16="http://schemas.microsoft.com/office/drawing/2014/main" id="{47B90BED-857D-4C61-BC68-6FFBBECBD804}"/>
              </a:ext>
            </a:extLst>
          </p:cNvPr>
          <p:cNvSpPr>
            <a:spLocks noGrp="1" noChangeArrowheads="1"/>
          </p:cNvSpPr>
          <p:nvPr>
            <p:ph type="title"/>
          </p:nvPr>
        </p:nvSpPr>
        <p:spPr/>
        <p:txBody>
          <a:bodyPr/>
          <a:lstStyle/>
          <a:p>
            <a:pPr eaLnBrk="1" fontAlgn="auto" hangingPunct="1">
              <a:spcAft>
                <a:spcPts val="0"/>
              </a:spcAft>
              <a:defRPr/>
            </a:pPr>
            <a:r>
              <a:rPr lang="ru-RU" sz="2800">
                <a:solidFill>
                  <a:schemeClr val="tx2">
                    <a:satMod val="200000"/>
                  </a:schemeClr>
                </a:solidFill>
              </a:rPr>
              <a:t> </a:t>
            </a:r>
            <a:r>
              <a:rPr lang="ru-RU" sz="3600">
                <a:solidFill>
                  <a:schemeClr val="tx2">
                    <a:satMod val="200000"/>
                  </a:schemeClr>
                </a:solidFill>
              </a:rPr>
              <a:t>Biography: Yuri Gagarin, </a:t>
            </a:r>
            <a:r>
              <a:rPr lang="en-US">
                <a:solidFill>
                  <a:schemeClr val="tx2">
                    <a:satMod val="200000"/>
                  </a:schemeClr>
                </a:solidFill>
              </a:rPr>
              <a:t>cosmonaut</a:t>
            </a:r>
            <a:endParaRPr lang="ru-RU">
              <a:solidFill>
                <a:schemeClr val="tx2">
                  <a:satMod val="200000"/>
                </a:schemeClr>
              </a:solidFill>
            </a:endParaRPr>
          </a:p>
        </p:txBody>
      </p:sp>
      <p:sp>
        <p:nvSpPr>
          <p:cNvPr id="9219" name="Rectangle 12">
            <a:extLst>
              <a:ext uri="{FF2B5EF4-FFF2-40B4-BE49-F238E27FC236}">
                <a16:creationId xmlns:a16="http://schemas.microsoft.com/office/drawing/2014/main" id="{4F02C03D-70E2-4DD1-8F04-9CBC9BB7A1E4}"/>
              </a:ext>
            </a:extLst>
          </p:cNvPr>
          <p:cNvSpPr>
            <a:spLocks noGrp="1" noChangeArrowheads="1"/>
          </p:cNvSpPr>
          <p:nvPr>
            <p:ph type="body" sz="half" idx="1"/>
          </p:nvPr>
        </p:nvSpPr>
        <p:spPr/>
        <p:txBody>
          <a:bodyPr/>
          <a:lstStyle/>
          <a:p>
            <a:pPr eaLnBrk="1" hangingPunct="1">
              <a:buFont typeface="Wingdings" panose="05000000000000000000" pitchFamily="2" charset="2"/>
              <a:buNone/>
            </a:pPr>
            <a:r>
              <a:rPr lang="en-US" altLang="en-US" sz="2400" dirty="0"/>
              <a:t>Born: 9 March 1934 </a:t>
            </a:r>
          </a:p>
          <a:p>
            <a:pPr eaLnBrk="1" hangingPunct="1">
              <a:buFont typeface="Wingdings" panose="05000000000000000000" pitchFamily="2" charset="2"/>
              <a:buNone/>
            </a:pPr>
            <a:r>
              <a:rPr lang="en-US" altLang="en-US" sz="2400" dirty="0"/>
              <a:t>Birthplace: </a:t>
            </a:r>
            <a:r>
              <a:rPr lang="en-US" altLang="en-US" sz="2400" dirty="0" err="1"/>
              <a:t>Klushino</a:t>
            </a:r>
            <a:r>
              <a:rPr lang="en-US" altLang="en-US" sz="2400" dirty="0"/>
              <a:t>, Russia </a:t>
            </a:r>
          </a:p>
          <a:p>
            <a:pPr eaLnBrk="1" hangingPunct="1">
              <a:buFont typeface="Wingdings" panose="05000000000000000000" pitchFamily="2" charset="2"/>
              <a:buNone/>
            </a:pPr>
            <a:r>
              <a:rPr lang="en-US" altLang="en-US" sz="2400" dirty="0"/>
              <a:t>Died: 27 March 1968 </a:t>
            </a:r>
            <a:r>
              <a:rPr lang="ru-RU" altLang="en-US" sz="2400" dirty="0"/>
              <a:t>                </a:t>
            </a:r>
            <a:r>
              <a:rPr lang="en-US" altLang="en-US" sz="2400" dirty="0"/>
              <a:t>(airplane crash) </a:t>
            </a:r>
          </a:p>
          <a:p>
            <a:pPr eaLnBrk="1" hangingPunct="1">
              <a:buFont typeface="Wingdings" panose="05000000000000000000" pitchFamily="2" charset="2"/>
              <a:buNone/>
            </a:pPr>
            <a:r>
              <a:rPr lang="en-US" altLang="en-US" sz="2400" dirty="0"/>
              <a:t>Best Known As: The first human in space</a:t>
            </a:r>
            <a:endParaRPr lang="ru-RU" altLang="en-US" sz="2400" dirty="0"/>
          </a:p>
        </p:txBody>
      </p:sp>
      <p:pic>
        <p:nvPicPr>
          <p:cNvPr id="30734" name="Picture 14" descr="200px-Yuri_Gagarin_official_portrait">
            <a:extLst>
              <a:ext uri="{FF2B5EF4-FFF2-40B4-BE49-F238E27FC236}">
                <a16:creationId xmlns:a16="http://schemas.microsoft.com/office/drawing/2014/main" id="{A67BA7E6-284F-480D-B2C0-8C62DE8A6F68}"/>
              </a:ext>
            </a:extLst>
          </p:cNvPr>
          <p:cNvPicPr>
            <a:picLocks noGrp="1" noChangeAspect="1" noChangeArrowheads="1"/>
          </p:cNvPicPr>
          <p:nvPr>
            <p:ph sz="half" idx="2"/>
          </p:nvPr>
        </p:nvPicPr>
        <p:blipFill>
          <a:blip r:embed="rId2"/>
          <a:srcRect/>
          <a:stretch>
            <a:fillRect/>
          </a:stretch>
        </p:blipFill>
        <p:spPr>
          <a:xfrm>
            <a:off x="5197475" y="1600200"/>
            <a:ext cx="3016250" cy="4419600"/>
          </a:xfrm>
          <a:effectLst>
            <a:outerShdw blurRad="292100" dist="139700" dir="2700000" algn="tl" rotWithShape="0">
              <a:srgbClr val="333333">
                <a:alpha val="65000"/>
              </a:srgbClr>
            </a:outerShdw>
          </a:effectLst>
        </p:spPr>
      </p:pic>
      <p:sp>
        <p:nvSpPr>
          <p:cNvPr id="2" name="Rectangle 1">
            <a:extLst>
              <a:ext uri="{FF2B5EF4-FFF2-40B4-BE49-F238E27FC236}">
                <a16:creationId xmlns:a16="http://schemas.microsoft.com/office/drawing/2014/main" id="{C755E7F5-F037-4C42-A484-1477A70EC8CA}"/>
              </a:ext>
            </a:extLst>
          </p:cNvPr>
          <p:cNvSpPr/>
          <p:nvPr/>
        </p:nvSpPr>
        <p:spPr>
          <a:xfrm>
            <a:off x="449344" y="6400800"/>
            <a:ext cx="3813865" cy="369332"/>
          </a:xfrm>
          <a:prstGeom prst="rect">
            <a:avLst/>
          </a:prstGeom>
        </p:spPr>
        <p:txBody>
          <a:bodyPr wrap="none">
            <a:spAutoFit/>
          </a:bodyPr>
          <a:lstStyle/>
          <a:p>
            <a:r>
              <a:rPr lang="en-US" altLang="en-US" sz="1800" dirty="0" err="1"/>
              <a:t>Presention</a:t>
            </a:r>
            <a:r>
              <a:rPr lang="en-US" altLang="en-US" sz="1800" dirty="0"/>
              <a:t> created by: Vlad </a:t>
            </a:r>
            <a:r>
              <a:rPr lang="en-US" altLang="en-US" sz="1800" dirty="0" err="1"/>
              <a:t>Florea</a:t>
            </a:r>
            <a:endParaRPr lang="en-US" dirty="0"/>
          </a:p>
        </p:txBody>
      </p:sp>
    </p:spTree>
  </p:cSld>
  <p:clrMapOvr>
    <a:masterClrMapping/>
  </p:clrMapOvr>
  <p:transition spd="med">
    <p:pull dir="r"/>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265</TotalTime>
  <Words>942</Words>
  <Application>Microsoft Office PowerPoint</Application>
  <PresentationFormat>On-screen Show (4:3)</PresentationFormat>
  <Paragraphs>52</Paragraphs>
  <Slides>30</Slides>
  <Notes>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30</vt:i4>
      </vt:variant>
    </vt:vector>
  </HeadingPairs>
  <TitlesOfParts>
    <vt:vector size="38" baseType="lpstr">
      <vt:lpstr>Arial</vt:lpstr>
      <vt:lpstr>Consolas</vt:lpstr>
      <vt:lpstr>Corbel</vt:lpstr>
      <vt:lpstr>Wingdings</vt:lpstr>
      <vt:lpstr>Wingdings 2</vt:lpstr>
      <vt:lpstr>Wingdings 3</vt:lpstr>
      <vt:lpstr>Metro</vt:lpstr>
      <vt:lpstr>Worksheet</vt:lpstr>
      <vt:lpstr>Agenda</vt:lpstr>
      <vt:lpstr>Yuri Gagarin</vt:lpstr>
      <vt:lpstr>V-2 Rocket - </vt:lpstr>
      <vt:lpstr>PowerPoint Presentation</vt:lpstr>
      <vt:lpstr>PowerPoint Presentation</vt:lpstr>
      <vt:lpstr>PowerPoint Presentation</vt:lpstr>
      <vt:lpstr>PowerPoint Presentation</vt:lpstr>
      <vt:lpstr>PowerPoint Presentation</vt:lpstr>
      <vt:lpstr> Biography: Yuri Gagarin, cosmonaut</vt:lpstr>
      <vt:lpstr>Early life</vt:lpstr>
      <vt:lpstr>Early life</vt:lpstr>
      <vt:lpstr>Early life</vt:lpstr>
      <vt:lpstr>Early life</vt:lpstr>
      <vt:lpstr>Early life</vt:lpstr>
      <vt:lpstr>Career in the Soviet space program  Selection and training</vt:lpstr>
      <vt:lpstr>Career in the Soviet space program  Selection and training</vt:lpstr>
      <vt:lpstr>Career in the Soviet space program  Selection and training</vt:lpstr>
      <vt:lpstr>Career in the Soviet space program Space flight</vt:lpstr>
      <vt:lpstr>Career in the Soviet space program Fame and later life</vt:lpstr>
      <vt:lpstr>Career in the Soviet space program Fame and later life</vt:lpstr>
      <vt:lpstr>Death and legacy</vt:lpstr>
      <vt:lpstr>Death and legacy</vt:lpstr>
      <vt:lpstr>PowerPoint Presentation</vt:lpstr>
      <vt:lpstr>PowerPoint Presentation</vt:lpstr>
      <vt:lpstr>PowerPoint Presentation</vt:lpstr>
      <vt:lpstr>Discussion/ Pizza</vt:lpstr>
      <vt:lpstr>HOTOL/Skylon/ Sabre engine</vt:lpstr>
      <vt:lpstr>Discussion</vt:lpstr>
      <vt:lpstr>PowerPoint Presentation</vt:lpstr>
      <vt:lpstr>ISDC</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nathan price</dc:creator>
  <cp:lastModifiedBy>nathan price</cp:lastModifiedBy>
  <cp:revision>17</cp:revision>
  <cp:lastPrinted>1601-01-01T00:00:00Z</cp:lastPrinted>
  <dcterms:created xsi:type="dcterms:W3CDTF">1601-01-01T00:00:00Z</dcterms:created>
  <dcterms:modified xsi:type="dcterms:W3CDTF">2018-04-07T22:13:45Z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